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75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8">
            <a:extLst>
              <a:ext uri="{FF2B5EF4-FFF2-40B4-BE49-F238E27FC236}">
                <a16:creationId xmlns:a16="http://schemas.microsoft.com/office/drawing/2014/main" id="{A3264BE3-D37A-B327-2851-1633EF56FFE6}"/>
              </a:ext>
            </a:extLst>
          </p:cNvPr>
          <p:cNvSpPr>
            <a:spLocks noChangeAspect="1"/>
          </p:cNvSpPr>
          <p:nvPr/>
        </p:nvSpPr>
        <p:spPr bwMode="gray">
          <a:xfrm>
            <a:off x="63858" y="110357"/>
            <a:ext cx="12008928" cy="6581752"/>
          </a:xfrm>
          <a:custGeom>
            <a:avLst/>
            <a:gdLst/>
            <a:ahLst/>
            <a:cxnLst>
              <a:cxn ang="0">
                <a:pos x="3079" y="181"/>
              </a:cxn>
              <a:cxn ang="0">
                <a:pos x="2964" y="328"/>
              </a:cxn>
              <a:cxn ang="0">
                <a:pos x="2682" y="394"/>
              </a:cxn>
              <a:cxn ang="0">
                <a:pos x="2593" y="483"/>
              </a:cxn>
              <a:cxn ang="0">
                <a:pos x="2432" y="575"/>
              </a:cxn>
              <a:cxn ang="0">
                <a:pos x="2290" y="541"/>
              </a:cxn>
              <a:cxn ang="0">
                <a:pos x="2235" y="456"/>
              </a:cxn>
              <a:cxn ang="0">
                <a:pos x="2211" y="306"/>
              </a:cxn>
              <a:cxn ang="0">
                <a:pos x="2135" y="345"/>
              </a:cxn>
              <a:cxn ang="0">
                <a:pos x="2081" y="588"/>
              </a:cxn>
              <a:cxn ang="0">
                <a:pos x="2036" y="404"/>
              </a:cxn>
              <a:cxn ang="0">
                <a:pos x="2077" y="294"/>
              </a:cxn>
              <a:cxn ang="0">
                <a:pos x="2231" y="279"/>
              </a:cxn>
              <a:cxn ang="0">
                <a:pos x="2111" y="222"/>
              </a:cxn>
              <a:cxn ang="0">
                <a:pos x="2021" y="160"/>
              </a:cxn>
              <a:cxn ang="0">
                <a:pos x="1811" y="226"/>
              </a:cxn>
              <a:cxn ang="0">
                <a:pos x="1785" y="86"/>
              </a:cxn>
              <a:cxn ang="0">
                <a:pos x="1640" y="33"/>
              </a:cxn>
              <a:cxn ang="0">
                <a:pos x="888" y="36"/>
              </a:cxn>
              <a:cxn ang="0">
                <a:pos x="133" y="58"/>
              </a:cxn>
              <a:cxn ang="0">
                <a:pos x="101" y="150"/>
              </a:cxn>
              <a:cxn ang="0">
                <a:pos x="4" y="86"/>
              </a:cxn>
              <a:cxn ang="0">
                <a:pos x="46" y="225"/>
              </a:cxn>
              <a:cxn ang="0">
                <a:pos x="47" y="295"/>
              </a:cxn>
              <a:cxn ang="0">
                <a:pos x="27" y="576"/>
              </a:cxn>
              <a:cxn ang="0">
                <a:pos x="98" y="850"/>
              </a:cxn>
              <a:cxn ang="0">
                <a:pos x="130" y="886"/>
              </a:cxn>
              <a:cxn ang="0">
                <a:pos x="223" y="1056"/>
              </a:cxn>
              <a:cxn ang="0">
                <a:pos x="336" y="1131"/>
              </a:cxn>
              <a:cxn ang="0">
                <a:pos x="989" y="1276"/>
              </a:cxn>
              <a:cxn ang="0">
                <a:pos x="1294" y="1430"/>
              </a:cxn>
              <a:cxn ang="0">
                <a:pos x="1501" y="1624"/>
              </a:cxn>
              <a:cxn ang="0">
                <a:pos x="1515" y="1515"/>
              </a:cxn>
              <a:cxn ang="0">
                <a:pos x="1564" y="1480"/>
              </a:cxn>
              <a:cxn ang="0">
                <a:pos x="1629" y="1410"/>
              </a:cxn>
              <a:cxn ang="0">
                <a:pos x="1784" y="1405"/>
              </a:cxn>
              <a:cxn ang="0">
                <a:pos x="1912" y="1435"/>
              </a:cxn>
              <a:cxn ang="0">
                <a:pos x="1905" y="1382"/>
              </a:cxn>
              <a:cxn ang="0">
                <a:pos x="2012" y="1367"/>
              </a:cxn>
              <a:cxn ang="0">
                <a:pos x="2117" y="1377"/>
              </a:cxn>
              <a:cxn ang="0">
                <a:pos x="2264" y="1424"/>
              </a:cxn>
              <a:cxn ang="0">
                <a:pos x="2323" y="1587"/>
              </a:cxn>
              <a:cxn ang="0">
                <a:pos x="2409" y="1690"/>
              </a:cxn>
              <a:cxn ang="0">
                <a:pos x="2365" y="1348"/>
              </a:cxn>
              <a:cxn ang="0">
                <a:pos x="2446" y="1228"/>
              </a:cxn>
              <a:cxn ang="0">
                <a:pos x="2579" y="1118"/>
              </a:cxn>
              <a:cxn ang="0">
                <a:pos x="2645" y="1037"/>
              </a:cxn>
              <a:cxn ang="0">
                <a:pos x="2634" y="986"/>
              </a:cxn>
              <a:cxn ang="0">
                <a:pos x="2655" y="940"/>
              </a:cxn>
              <a:cxn ang="0">
                <a:pos x="2654" y="871"/>
              </a:cxn>
              <a:cxn ang="0">
                <a:pos x="2651" y="857"/>
              </a:cxn>
              <a:cxn ang="0">
                <a:pos x="2661" y="778"/>
              </a:cxn>
              <a:cxn ang="0">
                <a:pos x="2683" y="867"/>
              </a:cxn>
              <a:cxn ang="0">
                <a:pos x="2708" y="796"/>
              </a:cxn>
              <a:cxn ang="0">
                <a:pos x="2774" y="727"/>
              </a:cxn>
              <a:cxn ang="0">
                <a:pos x="2843" y="631"/>
              </a:cxn>
              <a:cxn ang="0">
                <a:pos x="3004" y="602"/>
              </a:cxn>
              <a:cxn ang="0">
                <a:pos x="2957" y="538"/>
              </a:cxn>
              <a:cxn ang="0">
                <a:pos x="3032" y="440"/>
              </a:cxn>
              <a:cxn ang="0">
                <a:pos x="3107" y="399"/>
              </a:cxn>
            </a:cxnLst>
            <a:rect l="0" t="0" r="r" b="b"/>
            <a:pathLst>
              <a:path w="3166" h="1693">
                <a:moveTo>
                  <a:pt x="3165" y="365"/>
                </a:moveTo>
                <a:lnTo>
                  <a:pt x="3158" y="364"/>
                </a:lnTo>
                <a:lnTo>
                  <a:pt x="3160" y="361"/>
                </a:lnTo>
                <a:lnTo>
                  <a:pt x="3162" y="355"/>
                </a:lnTo>
                <a:lnTo>
                  <a:pt x="3162" y="344"/>
                </a:lnTo>
                <a:lnTo>
                  <a:pt x="3161" y="339"/>
                </a:lnTo>
                <a:lnTo>
                  <a:pt x="3160" y="343"/>
                </a:lnTo>
                <a:lnTo>
                  <a:pt x="3155" y="343"/>
                </a:lnTo>
                <a:lnTo>
                  <a:pt x="3146" y="342"/>
                </a:lnTo>
                <a:lnTo>
                  <a:pt x="3138" y="335"/>
                </a:lnTo>
                <a:lnTo>
                  <a:pt x="3135" y="330"/>
                </a:lnTo>
                <a:lnTo>
                  <a:pt x="3134" y="326"/>
                </a:lnTo>
                <a:lnTo>
                  <a:pt x="3134" y="310"/>
                </a:lnTo>
                <a:lnTo>
                  <a:pt x="3119" y="302"/>
                </a:lnTo>
                <a:lnTo>
                  <a:pt x="3119" y="246"/>
                </a:lnTo>
                <a:lnTo>
                  <a:pt x="3119" y="195"/>
                </a:lnTo>
                <a:lnTo>
                  <a:pt x="3093" y="170"/>
                </a:lnTo>
                <a:lnTo>
                  <a:pt x="3086" y="170"/>
                </a:lnTo>
                <a:lnTo>
                  <a:pt x="3079" y="181"/>
                </a:lnTo>
                <a:lnTo>
                  <a:pt x="3061" y="184"/>
                </a:lnTo>
                <a:lnTo>
                  <a:pt x="3049" y="179"/>
                </a:lnTo>
                <a:lnTo>
                  <a:pt x="3047" y="176"/>
                </a:lnTo>
                <a:lnTo>
                  <a:pt x="3044" y="170"/>
                </a:lnTo>
                <a:lnTo>
                  <a:pt x="3037" y="163"/>
                </a:lnTo>
                <a:lnTo>
                  <a:pt x="3031" y="162"/>
                </a:lnTo>
                <a:lnTo>
                  <a:pt x="3025" y="166"/>
                </a:lnTo>
                <a:lnTo>
                  <a:pt x="2998" y="211"/>
                </a:lnTo>
                <a:lnTo>
                  <a:pt x="2994" y="235"/>
                </a:lnTo>
                <a:lnTo>
                  <a:pt x="2988" y="247"/>
                </a:lnTo>
                <a:lnTo>
                  <a:pt x="2987" y="253"/>
                </a:lnTo>
                <a:lnTo>
                  <a:pt x="2982" y="262"/>
                </a:lnTo>
                <a:lnTo>
                  <a:pt x="2979" y="269"/>
                </a:lnTo>
                <a:lnTo>
                  <a:pt x="2975" y="305"/>
                </a:lnTo>
                <a:lnTo>
                  <a:pt x="2974" y="307"/>
                </a:lnTo>
                <a:lnTo>
                  <a:pt x="2967" y="312"/>
                </a:lnTo>
                <a:lnTo>
                  <a:pt x="2964" y="317"/>
                </a:lnTo>
                <a:lnTo>
                  <a:pt x="2963" y="322"/>
                </a:lnTo>
                <a:lnTo>
                  <a:pt x="2964" y="328"/>
                </a:lnTo>
                <a:lnTo>
                  <a:pt x="2964" y="330"/>
                </a:lnTo>
                <a:lnTo>
                  <a:pt x="2957" y="327"/>
                </a:lnTo>
                <a:lnTo>
                  <a:pt x="2956" y="328"/>
                </a:lnTo>
                <a:lnTo>
                  <a:pt x="2956" y="334"/>
                </a:lnTo>
                <a:lnTo>
                  <a:pt x="2945" y="330"/>
                </a:lnTo>
                <a:lnTo>
                  <a:pt x="2936" y="333"/>
                </a:lnTo>
                <a:lnTo>
                  <a:pt x="2934" y="335"/>
                </a:lnTo>
                <a:lnTo>
                  <a:pt x="2921" y="337"/>
                </a:lnTo>
                <a:lnTo>
                  <a:pt x="2918" y="340"/>
                </a:lnTo>
                <a:lnTo>
                  <a:pt x="2912" y="356"/>
                </a:lnTo>
                <a:lnTo>
                  <a:pt x="2910" y="356"/>
                </a:lnTo>
                <a:lnTo>
                  <a:pt x="2812" y="356"/>
                </a:lnTo>
                <a:lnTo>
                  <a:pt x="2737" y="356"/>
                </a:lnTo>
                <a:lnTo>
                  <a:pt x="2722" y="356"/>
                </a:lnTo>
                <a:lnTo>
                  <a:pt x="2706" y="371"/>
                </a:lnTo>
                <a:lnTo>
                  <a:pt x="2687" y="382"/>
                </a:lnTo>
                <a:lnTo>
                  <a:pt x="2684" y="387"/>
                </a:lnTo>
                <a:lnTo>
                  <a:pt x="2683" y="388"/>
                </a:lnTo>
                <a:lnTo>
                  <a:pt x="2682" y="394"/>
                </a:lnTo>
                <a:lnTo>
                  <a:pt x="2676" y="404"/>
                </a:lnTo>
                <a:lnTo>
                  <a:pt x="2655" y="418"/>
                </a:lnTo>
                <a:lnTo>
                  <a:pt x="2651" y="423"/>
                </a:lnTo>
                <a:lnTo>
                  <a:pt x="2652" y="428"/>
                </a:lnTo>
                <a:lnTo>
                  <a:pt x="2660" y="428"/>
                </a:lnTo>
                <a:lnTo>
                  <a:pt x="2663" y="431"/>
                </a:lnTo>
                <a:lnTo>
                  <a:pt x="2662" y="436"/>
                </a:lnTo>
                <a:lnTo>
                  <a:pt x="2659" y="439"/>
                </a:lnTo>
                <a:lnTo>
                  <a:pt x="2655" y="437"/>
                </a:lnTo>
                <a:lnTo>
                  <a:pt x="2654" y="440"/>
                </a:lnTo>
                <a:lnTo>
                  <a:pt x="2655" y="442"/>
                </a:lnTo>
                <a:lnTo>
                  <a:pt x="2660" y="448"/>
                </a:lnTo>
                <a:lnTo>
                  <a:pt x="2661" y="458"/>
                </a:lnTo>
                <a:lnTo>
                  <a:pt x="2660" y="466"/>
                </a:lnTo>
                <a:lnTo>
                  <a:pt x="2643" y="468"/>
                </a:lnTo>
                <a:lnTo>
                  <a:pt x="2627" y="480"/>
                </a:lnTo>
                <a:lnTo>
                  <a:pt x="2617" y="484"/>
                </a:lnTo>
                <a:lnTo>
                  <a:pt x="2597" y="484"/>
                </a:lnTo>
                <a:lnTo>
                  <a:pt x="2593" y="483"/>
                </a:lnTo>
                <a:lnTo>
                  <a:pt x="2582" y="486"/>
                </a:lnTo>
                <a:lnTo>
                  <a:pt x="2575" y="480"/>
                </a:lnTo>
                <a:lnTo>
                  <a:pt x="2560" y="477"/>
                </a:lnTo>
                <a:lnTo>
                  <a:pt x="2553" y="477"/>
                </a:lnTo>
                <a:lnTo>
                  <a:pt x="2532" y="479"/>
                </a:lnTo>
                <a:lnTo>
                  <a:pt x="2511" y="484"/>
                </a:lnTo>
                <a:lnTo>
                  <a:pt x="2501" y="489"/>
                </a:lnTo>
                <a:lnTo>
                  <a:pt x="2504" y="499"/>
                </a:lnTo>
                <a:lnTo>
                  <a:pt x="2509" y="506"/>
                </a:lnTo>
                <a:lnTo>
                  <a:pt x="2511" y="518"/>
                </a:lnTo>
                <a:lnTo>
                  <a:pt x="2499" y="531"/>
                </a:lnTo>
                <a:lnTo>
                  <a:pt x="2495" y="536"/>
                </a:lnTo>
                <a:lnTo>
                  <a:pt x="2491" y="538"/>
                </a:lnTo>
                <a:lnTo>
                  <a:pt x="2488" y="539"/>
                </a:lnTo>
                <a:lnTo>
                  <a:pt x="2478" y="549"/>
                </a:lnTo>
                <a:lnTo>
                  <a:pt x="2461" y="560"/>
                </a:lnTo>
                <a:lnTo>
                  <a:pt x="2452" y="566"/>
                </a:lnTo>
                <a:lnTo>
                  <a:pt x="2441" y="568"/>
                </a:lnTo>
                <a:lnTo>
                  <a:pt x="2432" y="575"/>
                </a:lnTo>
                <a:lnTo>
                  <a:pt x="2419" y="582"/>
                </a:lnTo>
                <a:lnTo>
                  <a:pt x="2404" y="585"/>
                </a:lnTo>
                <a:lnTo>
                  <a:pt x="2386" y="593"/>
                </a:lnTo>
                <a:lnTo>
                  <a:pt x="2350" y="614"/>
                </a:lnTo>
                <a:lnTo>
                  <a:pt x="2334" y="614"/>
                </a:lnTo>
                <a:lnTo>
                  <a:pt x="2316" y="620"/>
                </a:lnTo>
                <a:lnTo>
                  <a:pt x="2296" y="618"/>
                </a:lnTo>
                <a:lnTo>
                  <a:pt x="2294" y="614"/>
                </a:lnTo>
                <a:lnTo>
                  <a:pt x="2286" y="614"/>
                </a:lnTo>
                <a:lnTo>
                  <a:pt x="2281" y="613"/>
                </a:lnTo>
                <a:lnTo>
                  <a:pt x="2274" y="607"/>
                </a:lnTo>
                <a:lnTo>
                  <a:pt x="2259" y="602"/>
                </a:lnTo>
                <a:lnTo>
                  <a:pt x="2264" y="595"/>
                </a:lnTo>
                <a:lnTo>
                  <a:pt x="2278" y="581"/>
                </a:lnTo>
                <a:lnTo>
                  <a:pt x="2278" y="570"/>
                </a:lnTo>
                <a:lnTo>
                  <a:pt x="2283" y="558"/>
                </a:lnTo>
                <a:lnTo>
                  <a:pt x="2289" y="553"/>
                </a:lnTo>
                <a:lnTo>
                  <a:pt x="2289" y="545"/>
                </a:lnTo>
                <a:lnTo>
                  <a:pt x="2290" y="541"/>
                </a:lnTo>
                <a:lnTo>
                  <a:pt x="2296" y="534"/>
                </a:lnTo>
                <a:lnTo>
                  <a:pt x="2308" y="534"/>
                </a:lnTo>
                <a:lnTo>
                  <a:pt x="2308" y="534"/>
                </a:lnTo>
                <a:lnTo>
                  <a:pt x="2316" y="507"/>
                </a:lnTo>
                <a:lnTo>
                  <a:pt x="2316" y="500"/>
                </a:lnTo>
                <a:lnTo>
                  <a:pt x="2315" y="502"/>
                </a:lnTo>
                <a:lnTo>
                  <a:pt x="2312" y="496"/>
                </a:lnTo>
                <a:lnTo>
                  <a:pt x="2308" y="489"/>
                </a:lnTo>
                <a:lnTo>
                  <a:pt x="2306" y="467"/>
                </a:lnTo>
                <a:lnTo>
                  <a:pt x="2305" y="456"/>
                </a:lnTo>
                <a:lnTo>
                  <a:pt x="2301" y="445"/>
                </a:lnTo>
                <a:lnTo>
                  <a:pt x="2289" y="425"/>
                </a:lnTo>
                <a:lnTo>
                  <a:pt x="2280" y="426"/>
                </a:lnTo>
                <a:lnTo>
                  <a:pt x="2263" y="434"/>
                </a:lnTo>
                <a:lnTo>
                  <a:pt x="2262" y="435"/>
                </a:lnTo>
                <a:lnTo>
                  <a:pt x="2256" y="451"/>
                </a:lnTo>
                <a:lnTo>
                  <a:pt x="2248" y="456"/>
                </a:lnTo>
                <a:lnTo>
                  <a:pt x="2242" y="458"/>
                </a:lnTo>
                <a:lnTo>
                  <a:pt x="2235" y="456"/>
                </a:lnTo>
                <a:lnTo>
                  <a:pt x="2232" y="451"/>
                </a:lnTo>
                <a:lnTo>
                  <a:pt x="2235" y="442"/>
                </a:lnTo>
                <a:lnTo>
                  <a:pt x="2240" y="432"/>
                </a:lnTo>
                <a:lnTo>
                  <a:pt x="2254" y="421"/>
                </a:lnTo>
                <a:lnTo>
                  <a:pt x="2258" y="412"/>
                </a:lnTo>
                <a:lnTo>
                  <a:pt x="2264" y="404"/>
                </a:lnTo>
                <a:lnTo>
                  <a:pt x="2267" y="398"/>
                </a:lnTo>
                <a:lnTo>
                  <a:pt x="2267" y="388"/>
                </a:lnTo>
                <a:lnTo>
                  <a:pt x="2263" y="367"/>
                </a:lnTo>
                <a:lnTo>
                  <a:pt x="2259" y="360"/>
                </a:lnTo>
                <a:lnTo>
                  <a:pt x="2259" y="353"/>
                </a:lnTo>
                <a:lnTo>
                  <a:pt x="2262" y="349"/>
                </a:lnTo>
                <a:lnTo>
                  <a:pt x="2263" y="348"/>
                </a:lnTo>
                <a:lnTo>
                  <a:pt x="2257" y="334"/>
                </a:lnTo>
                <a:lnTo>
                  <a:pt x="2251" y="328"/>
                </a:lnTo>
                <a:lnTo>
                  <a:pt x="2235" y="323"/>
                </a:lnTo>
                <a:lnTo>
                  <a:pt x="2229" y="318"/>
                </a:lnTo>
                <a:lnTo>
                  <a:pt x="2225" y="316"/>
                </a:lnTo>
                <a:lnTo>
                  <a:pt x="2211" y="306"/>
                </a:lnTo>
                <a:lnTo>
                  <a:pt x="2206" y="303"/>
                </a:lnTo>
                <a:lnTo>
                  <a:pt x="2199" y="305"/>
                </a:lnTo>
                <a:lnTo>
                  <a:pt x="2198" y="302"/>
                </a:lnTo>
                <a:lnTo>
                  <a:pt x="2186" y="299"/>
                </a:lnTo>
                <a:lnTo>
                  <a:pt x="2175" y="300"/>
                </a:lnTo>
                <a:lnTo>
                  <a:pt x="2170" y="307"/>
                </a:lnTo>
                <a:lnTo>
                  <a:pt x="2170" y="312"/>
                </a:lnTo>
                <a:lnTo>
                  <a:pt x="2171" y="318"/>
                </a:lnTo>
                <a:lnTo>
                  <a:pt x="2176" y="324"/>
                </a:lnTo>
                <a:lnTo>
                  <a:pt x="2173" y="327"/>
                </a:lnTo>
                <a:lnTo>
                  <a:pt x="2160" y="333"/>
                </a:lnTo>
                <a:lnTo>
                  <a:pt x="2151" y="334"/>
                </a:lnTo>
                <a:lnTo>
                  <a:pt x="2150" y="349"/>
                </a:lnTo>
                <a:lnTo>
                  <a:pt x="2149" y="360"/>
                </a:lnTo>
                <a:lnTo>
                  <a:pt x="2144" y="361"/>
                </a:lnTo>
                <a:lnTo>
                  <a:pt x="2140" y="367"/>
                </a:lnTo>
                <a:lnTo>
                  <a:pt x="2139" y="364"/>
                </a:lnTo>
                <a:lnTo>
                  <a:pt x="2138" y="351"/>
                </a:lnTo>
                <a:lnTo>
                  <a:pt x="2135" y="345"/>
                </a:lnTo>
                <a:lnTo>
                  <a:pt x="2130" y="349"/>
                </a:lnTo>
                <a:lnTo>
                  <a:pt x="2125" y="355"/>
                </a:lnTo>
                <a:lnTo>
                  <a:pt x="2112" y="362"/>
                </a:lnTo>
                <a:lnTo>
                  <a:pt x="2109" y="372"/>
                </a:lnTo>
                <a:lnTo>
                  <a:pt x="2104" y="378"/>
                </a:lnTo>
                <a:lnTo>
                  <a:pt x="2104" y="389"/>
                </a:lnTo>
                <a:lnTo>
                  <a:pt x="2103" y="396"/>
                </a:lnTo>
                <a:lnTo>
                  <a:pt x="2102" y="408"/>
                </a:lnTo>
                <a:lnTo>
                  <a:pt x="2103" y="412"/>
                </a:lnTo>
                <a:lnTo>
                  <a:pt x="2097" y="416"/>
                </a:lnTo>
                <a:lnTo>
                  <a:pt x="2095" y="435"/>
                </a:lnTo>
                <a:lnTo>
                  <a:pt x="2090" y="457"/>
                </a:lnTo>
                <a:lnTo>
                  <a:pt x="2097" y="480"/>
                </a:lnTo>
                <a:lnTo>
                  <a:pt x="2103" y="490"/>
                </a:lnTo>
                <a:lnTo>
                  <a:pt x="2106" y="499"/>
                </a:lnTo>
                <a:lnTo>
                  <a:pt x="2104" y="533"/>
                </a:lnTo>
                <a:lnTo>
                  <a:pt x="2095" y="559"/>
                </a:lnTo>
                <a:lnTo>
                  <a:pt x="2084" y="580"/>
                </a:lnTo>
                <a:lnTo>
                  <a:pt x="2081" y="588"/>
                </a:lnTo>
                <a:lnTo>
                  <a:pt x="2068" y="597"/>
                </a:lnTo>
                <a:lnTo>
                  <a:pt x="2054" y="606"/>
                </a:lnTo>
                <a:lnTo>
                  <a:pt x="2046" y="606"/>
                </a:lnTo>
                <a:lnTo>
                  <a:pt x="2039" y="602"/>
                </a:lnTo>
                <a:lnTo>
                  <a:pt x="2034" y="601"/>
                </a:lnTo>
                <a:lnTo>
                  <a:pt x="2032" y="595"/>
                </a:lnTo>
                <a:lnTo>
                  <a:pt x="2028" y="582"/>
                </a:lnTo>
                <a:lnTo>
                  <a:pt x="2020" y="560"/>
                </a:lnTo>
                <a:lnTo>
                  <a:pt x="2020" y="545"/>
                </a:lnTo>
                <a:lnTo>
                  <a:pt x="2020" y="533"/>
                </a:lnTo>
                <a:lnTo>
                  <a:pt x="2020" y="525"/>
                </a:lnTo>
                <a:lnTo>
                  <a:pt x="2016" y="506"/>
                </a:lnTo>
                <a:lnTo>
                  <a:pt x="2015" y="490"/>
                </a:lnTo>
                <a:lnTo>
                  <a:pt x="2018" y="477"/>
                </a:lnTo>
                <a:lnTo>
                  <a:pt x="2027" y="456"/>
                </a:lnTo>
                <a:lnTo>
                  <a:pt x="2027" y="442"/>
                </a:lnTo>
                <a:lnTo>
                  <a:pt x="2030" y="432"/>
                </a:lnTo>
                <a:lnTo>
                  <a:pt x="2036" y="413"/>
                </a:lnTo>
                <a:lnTo>
                  <a:pt x="2036" y="404"/>
                </a:lnTo>
                <a:lnTo>
                  <a:pt x="2038" y="391"/>
                </a:lnTo>
                <a:lnTo>
                  <a:pt x="2043" y="378"/>
                </a:lnTo>
                <a:lnTo>
                  <a:pt x="2053" y="362"/>
                </a:lnTo>
                <a:lnTo>
                  <a:pt x="2060" y="344"/>
                </a:lnTo>
                <a:lnTo>
                  <a:pt x="2058" y="334"/>
                </a:lnTo>
                <a:lnTo>
                  <a:pt x="2044" y="350"/>
                </a:lnTo>
                <a:lnTo>
                  <a:pt x="2043" y="359"/>
                </a:lnTo>
                <a:lnTo>
                  <a:pt x="2041" y="367"/>
                </a:lnTo>
                <a:lnTo>
                  <a:pt x="2034" y="369"/>
                </a:lnTo>
                <a:lnTo>
                  <a:pt x="2011" y="389"/>
                </a:lnTo>
                <a:lnTo>
                  <a:pt x="2011" y="385"/>
                </a:lnTo>
                <a:lnTo>
                  <a:pt x="2018" y="369"/>
                </a:lnTo>
                <a:lnTo>
                  <a:pt x="2021" y="364"/>
                </a:lnTo>
                <a:lnTo>
                  <a:pt x="2027" y="359"/>
                </a:lnTo>
                <a:lnTo>
                  <a:pt x="2034" y="346"/>
                </a:lnTo>
                <a:lnTo>
                  <a:pt x="2057" y="308"/>
                </a:lnTo>
                <a:lnTo>
                  <a:pt x="2066" y="296"/>
                </a:lnTo>
                <a:lnTo>
                  <a:pt x="2070" y="297"/>
                </a:lnTo>
                <a:lnTo>
                  <a:pt x="2077" y="294"/>
                </a:lnTo>
                <a:lnTo>
                  <a:pt x="2085" y="287"/>
                </a:lnTo>
                <a:lnTo>
                  <a:pt x="2084" y="307"/>
                </a:lnTo>
                <a:lnTo>
                  <a:pt x="2090" y="306"/>
                </a:lnTo>
                <a:lnTo>
                  <a:pt x="2107" y="287"/>
                </a:lnTo>
                <a:lnTo>
                  <a:pt x="2120" y="284"/>
                </a:lnTo>
                <a:lnTo>
                  <a:pt x="2136" y="281"/>
                </a:lnTo>
                <a:lnTo>
                  <a:pt x="2144" y="273"/>
                </a:lnTo>
                <a:lnTo>
                  <a:pt x="2155" y="270"/>
                </a:lnTo>
                <a:lnTo>
                  <a:pt x="2167" y="274"/>
                </a:lnTo>
                <a:lnTo>
                  <a:pt x="2178" y="279"/>
                </a:lnTo>
                <a:lnTo>
                  <a:pt x="2181" y="281"/>
                </a:lnTo>
                <a:lnTo>
                  <a:pt x="2184" y="286"/>
                </a:lnTo>
                <a:lnTo>
                  <a:pt x="2193" y="286"/>
                </a:lnTo>
                <a:lnTo>
                  <a:pt x="2194" y="279"/>
                </a:lnTo>
                <a:lnTo>
                  <a:pt x="2197" y="275"/>
                </a:lnTo>
                <a:lnTo>
                  <a:pt x="2202" y="278"/>
                </a:lnTo>
                <a:lnTo>
                  <a:pt x="2205" y="284"/>
                </a:lnTo>
                <a:lnTo>
                  <a:pt x="2224" y="279"/>
                </a:lnTo>
                <a:lnTo>
                  <a:pt x="2231" y="279"/>
                </a:lnTo>
                <a:lnTo>
                  <a:pt x="2231" y="278"/>
                </a:lnTo>
                <a:lnTo>
                  <a:pt x="2230" y="275"/>
                </a:lnTo>
                <a:lnTo>
                  <a:pt x="2225" y="272"/>
                </a:lnTo>
                <a:lnTo>
                  <a:pt x="2221" y="267"/>
                </a:lnTo>
                <a:lnTo>
                  <a:pt x="2215" y="263"/>
                </a:lnTo>
                <a:lnTo>
                  <a:pt x="2215" y="252"/>
                </a:lnTo>
                <a:lnTo>
                  <a:pt x="2213" y="246"/>
                </a:lnTo>
                <a:lnTo>
                  <a:pt x="2211" y="242"/>
                </a:lnTo>
                <a:lnTo>
                  <a:pt x="2209" y="238"/>
                </a:lnTo>
                <a:lnTo>
                  <a:pt x="2202" y="238"/>
                </a:lnTo>
                <a:lnTo>
                  <a:pt x="2187" y="240"/>
                </a:lnTo>
                <a:lnTo>
                  <a:pt x="2179" y="238"/>
                </a:lnTo>
                <a:lnTo>
                  <a:pt x="2171" y="233"/>
                </a:lnTo>
                <a:lnTo>
                  <a:pt x="2171" y="222"/>
                </a:lnTo>
                <a:lnTo>
                  <a:pt x="2168" y="216"/>
                </a:lnTo>
                <a:lnTo>
                  <a:pt x="2160" y="216"/>
                </a:lnTo>
                <a:lnTo>
                  <a:pt x="2150" y="221"/>
                </a:lnTo>
                <a:lnTo>
                  <a:pt x="2141" y="224"/>
                </a:lnTo>
                <a:lnTo>
                  <a:pt x="2111" y="222"/>
                </a:lnTo>
                <a:lnTo>
                  <a:pt x="2101" y="229"/>
                </a:lnTo>
                <a:lnTo>
                  <a:pt x="2092" y="232"/>
                </a:lnTo>
                <a:lnTo>
                  <a:pt x="2085" y="240"/>
                </a:lnTo>
                <a:lnTo>
                  <a:pt x="2080" y="242"/>
                </a:lnTo>
                <a:lnTo>
                  <a:pt x="2055" y="237"/>
                </a:lnTo>
                <a:lnTo>
                  <a:pt x="2047" y="238"/>
                </a:lnTo>
                <a:lnTo>
                  <a:pt x="2036" y="227"/>
                </a:lnTo>
                <a:lnTo>
                  <a:pt x="2030" y="217"/>
                </a:lnTo>
                <a:lnTo>
                  <a:pt x="2011" y="208"/>
                </a:lnTo>
                <a:lnTo>
                  <a:pt x="1995" y="210"/>
                </a:lnTo>
                <a:lnTo>
                  <a:pt x="1990" y="209"/>
                </a:lnTo>
                <a:lnTo>
                  <a:pt x="1983" y="216"/>
                </a:lnTo>
                <a:lnTo>
                  <a:pt x="1982" y="213"/>
                </a:lnTo>
                <a:lnTo>
                  <a:pt x="1983" y="200"/>
                </a:lnTo>
                <a:lnTo>
                  <a:pt x="1988" y="194"/>
                </a:lnTo>
                <a:lnTo>
                  <a:pt x="1995" y="190"/>
                </a:lnTo>
                <a:lnTo>
                  <a:pt x="2011" y="171"/>
                </a:lnTo>
                <a:lnTo>
                  <a:pt x="2020" y="165"/>
                </a:lnTo>
                <a:lnTo>
                  <a:pt x="2021" y="160"/>
                </a:lnTo>
                <a:lnTo>
                  <a:pt x="2018" y="159"/>
                </a:lnTo>
                <a:lnTo>
                  <a:pt x="2007" y="160"/>
                </a:lnTo>
                <a:lnTo>
                  <a:pt x="1996" y="163"/>
                </a:lnTo>
                <a:lnTo>
                  <a:pt x="1985" y="170"/>
                </a:lnTo>
                <a:lnTo>
                  <a:pt x="1969" y="179"/>
                </a:lnTo>
                <a:lnTo>
                  <a:pt x="1958" y="193"/>
                </a:lnTo>
                <a:lnTo>
                  <a:pt x="1947" y="199"/>
                </a:lnTo>
                <a:lnTo>
                  <a:pt x="1936" y="208"/>
                </a:lnTo>
                <a:lnTo>
                  <a:pt x="1921" y="211"/>
                </a:lnTo>
                <a:lnTo>
                  <a:pt x="1909" y="215"/>
                </a:lnTo>
                <a:lnTo>
                  <a:pt x="1890" y="229"/>
                </a:lnTo>
                <a:lnTo>
                  <a:pt x="1877" y="230"/>
                </a:lnTo>
                <a:lnTo>
                  <a:pt x="1856" y="227"/>
                </a:lnTo>
                <a:lnTo>
                  <a:pt x="1853" y="232"/>
                </a:lnTo>
                <a:lnTo>
                  <a:pt x="1851" y="230"/>
                </a:lnTo>
                <a:lnTo>
                  <a:pt x="1854" y="219"/>
                </a:lnTo>
                <a:lnTo>
                  <a:pt x="1854" y="209"/>
                </a:lnTo>
                <a:lnTo>
                  <a:pt x="1848" y="203"/>
                </a:lnTo>
                <a:lnTo>
                  <a:pt x="1811" y="226"/>
                </a:lnTo>
                <a:lnTo>
                  <a:pt x="1799" y="229"/>
                </a:lnTo>
                <a:lnTo>
                  <a:pt x="1790" y="227"/>
                </a:lnTo>
                <a:lnTo>
                  <a:pt x="1785" y="221"/>
                </a:lnTo>
                <a:lnTo>
                  <a:pt x="1792" y="213"/>
                </a:lnTo>
                <a:lnTo>
                  <a:pt x="1831" y="179"/>
                </a:lnTo>
                <a:lnTo>
                  <a:pt x="1872" y="145"/>
                </a:lnTo>
                <a:lnTo>
                  <a:pt x="1892" y="138"/>
                </a:lnTo>
                <a:lnTo>
                  <a:pt x="1915" y="118"/>
                </a:lnTo>
                <a:lnTo>
                  <a:pt x="1910" y="118"/>
                </a:lnTo>
                <a:lnTo>
                  <a:pt x="1896" y="111"/>
                </a:lnTo>
                <a:lnTo>
                  <a:pt x="1870" y="111"/>
                </a:lnTo>
                <a:lnTo>
                  <a:pt x="1853" y="103"/>
                </a:lnTo>
                <a:lnTo>
                  <a:pt x="1844" y="104"/>
                </a:lnTo>
                <a:lnTo>
                  <a:pt x="1831" y="111"/>
                </a:lnTo>
                <a:lnTo>
                  <a:pt x="1824" y="112"/>
                </a:lnTo>
                <a:lnTo>
                  <a:pt x="1812" y="106"/>
                </a:lnTo>
                <a:lnTo>
                  <a:pt x="1805" y="96"/>
                </a:lnTo>
                <a:lnTo>
                  <a:pt x="1792" y="92"/>
                </a:lnTo>
                <a:lnTo>
                  <a:pt x="1785" y="86"/>
                </a:lnTo>
                <a:lnTo>
                  <a:pt x="1776" y="84"/>
                </a:lnTo>
                <a:lnTo>
                  <a:pt x="1772" y="81"/>
                </a:lnTo>
                <a:lnTo>
                  <a:pt x="1765" y="74"/>
                </a:lnTo>
                <a:lnTo>
                  <a:pt x="1757" y="68"/>
                </a:lnTo>
                <a:lnTo>
                  <a:pt x="1747" y="64"/>
                </a:lnTo>
                <a:lnTo>
                  <a:pt x="1721" y="63"/>
                </a:lnTo>
                <a:lnTo>
                  <a:pt x="1713" y="68"/>
                </a:lnTo>
                <a:lnTo>
                  <a:pt x="1702" y="68"/>
                </a:lnTo>
                <a:lnTo>
                  <a:pt x="1695" y="66"/>
                </a:lnTo>
                <a:lnTo>
                  <a:pt x="1695" y="64"/>
                </a:lnTo>
                <a:lnTo>
                  <a:pt x="1693" y="63"/>
                </a:lnTo>
                <a:lnTo>
                  <a:pt x="1679" y="59"/>
                </a:lnTo>
                <a:lnTo>
                  <a:pt x="1675" y="55"/>
                </a:lnTo>
                <a:lnTo>
                  <a:pt x="1665" y="58"/>
                </a:lnTo>
                <a:lnTo>
                  <a:pt x="1661" y="58"/>
                </a:lnTo>
                <a:lnTo>
                  <a:pt x="1660" y="55"/>
                </a:lnTo>
                <a:lnTo>
                  <a:pt x="1651" y="57"/>
                </a:lnTo>
                <a:lnTo>
                  <a:pt x="1643" y="34"/>
                </a:lnTo>
                <a:lnTo>
                  <a:pt x="1640" y="33"/>
                </a:lnTo>
                <a:lnTo>
                  <a:pt x="1629" y="1"/>
                </a:lnTo>
                <a:lnTo>
                  <a:pt x="1622" y="0"/>
                </a:lnTo>
                <a:lnTo>
                  <a:pt x="1617" y="0"/>
                </a:lnTo>
                <a:lnTo>
                  <a:pt x="1617" y="36"/>
                </a:lnTo>
                <a:lnTo>
                  <a:pt x="1558" y="36"/>
                </a:lnTo>
                <a:lnTo>
                  <a:pt x="1503" y="36"/>
                </a:lnTo>
                <a:lnTo>
                  <a:pt x="1503" y="36"/>
                </a:lnTo>
                <a:lnTo>
                  <a:pt x="1491" y="36"/>
                </a:lnTo>
                <a:lnTo>
                  <a:pt x="1445" y="36"/>
                </a:lnTo>
                <a:lnTo>
                  <a:pt x="1397" y="36"/>
                </a:lnTo>
                <a:lnTo>
                  <a:pt x="1344" y="36"/>
                </a:lnTo>
                <a:lnTo>
                  <a:pt x="1294" y="36"/>
                </a:lnTo>
                <a:lnTo>
                  <a:pt x="1277" y="36"/>
                </a:lnTo>
                <a:lnTo>
                  <a:pt x="1130" y="36"/>
                </a:lnTo>
                <a:lnTo>
                  <a:pt x="1086" y="36"/>
                </a:lnTo>
                <a:lnTo>
                  <a:pt x="1032" y="36"/>
                </a:lnTo>
                <a:lnTo>
                  <a:pt x="983" y="36"/>
                </a:lnTo>
                <a:lnTo>
                  <a:pt x="936" y="36"/>
                </a:lnTo>
                <a:lnTo>
                  <a:pt x="888" y="36"/>
                </a:lnTo>
                <a:lnTo>
                  <a:pt x="834" y="36"/>
                </a:lnTo>
                <a:lnTo>
                  <a:pt x="802" y="36"/>
                </a:lnTo>
                <a:lnTo>
                  <a:pt x="753" y="34"/>
                </a:lnTo>
                <a:lnTo>
                  <a:pt x="699" y="34"/>
                </a:lnTo>
                <a:lnTo>
                  <a:pt x="649" y="34"/>
                </a:lnTo>
                <a:lnTo>
                  <a:pt x="580" y="34"/>
                </a:lnTo>
                <a:lnTo>
                  <a:pt x="471" y="34"/>
                </a:lnTo>
                <a:lnTo>
                  <a:pt x="418" y="34"/>
                </a:lnTo>
                <a:lnTo>
                  <a:pt x="365" y="34"/>
                </a:lnTo>
                <a:lnTo>
                  <a:pt x="320" y="34"/>
                </a:lnTo>
                <a:lnTo>
                  <a:pt x="270" y="34"/>
                </a:lnTo>
                <a:lnTo>
                  <a:pt x="218" y="34"/>
                </a:lnTo>
                <a:lnTo>
                  <a:pt x="167" y="34"/>
                </a:lnTo>
                <a:lnTo>
                  <a:pt x="105" y="34"/>
                </a:lnTo>
                <a:lnTo>
                  <a:pt x="108" y="43"/>
                </a:lnTo>
                <a:lnTo>
                  <a:pt x="113" y="50"/>
                </a:lnTo>
                <a:lnTo>
                  <a:pt x="121" y="50"/>
                </a:lnTo>
                <a:lnTo>
                  <a:pt x="129" y="53"/>
                </a:lnTo>
                <a:lnTo>
                  <a:pt x="133" y="58"/>
                </a:lnTo>
                <a:lnTo>
                  <a:pt x="132" y="59"/>
                </a:lnTo>
                <a:lnTo>
                  <a:pt x="128" y="57"/>
                </a:lnTo>
                <a:lnTo>
                  <a:pt x="124" y="58"/>
                </a:lnTo>
                <a:lnTo>
                  <a:pt x="124" y="66"/>
                </a:lnTo>
                <a:lnTo>
                  <a:pt x="119" y="74"/>
                </a:lnTo>
                <a:lnTo>
                  <a:pt x="116" y="75"/>
                </a:lnTo>
                <a:lnTo>
                  <a:pt x="116" y="76"/>
                </a:lnTo>
                <a:lnTo>
                  <a:pt x="122" y="81"/>
                </a:lnTo>
                <a:lnTo>
                  <a:pt x="127" y="84"/>
                </a:lnTo>
                <a:lnTo>
                  <a:pt x="128" y="87"/>
                </a:lnTo>
                <a:lnTo>
                  <a:pt x="133" y="103"/>
                </a:lnTo>
                <a:lnTo>
                  <a:pt x="133" y="119"/>
                </a:lnTo>
                <a:lnTo>
                  <a:pt x="132" y="133"/>
                </a:lnTo>
                <a:lnTo>
                  <a:pt x="130" y="133"/>
                </a:lnTo>
                <a:lnTo>
                  <a:pt x="127" y="125"/>
                </a:lnTo>
                <a:lnTo>
                  <a:pt x="124" y="125"/>
                </a:lnTo>
                <a:lnTo>
                  <a:pt x="118" y="127"/>
                </a:lnTo>
                <a:lnTo>
                  <a:pt x="111" y="143"/>
                </a:lnTo>
                <a:lnTo>
                  <a:pt x="101" y="150"/>
                </a:lnTo>
                <a:lnTo>
                  <a:pt x="98" y="155"/>
                </a:lnTo>
                <a:lnTo>
                  <a:pt x="101" y="156"/>
                </a:lnTo>
                <a:lnTo>
                  <a:pt x="101" y="162"/>
                </a:lnTo>
                <a:lnTo>
                  <a:pt x="92" y="162"/>
                </a:lnTo>
                <a:lnTo>
                  <a:pt x="92" y="151"/>
                </a:lnTo>
                <a:lnTo>
                  <a:pt x="101" y="130"/>
                </a:lnTo>
                <a:lnTo>
                  <a:pt x="103" y="127"/>
                </a:lnTo>
                <a:lnTo>
                  <a:pt x="109" y="124"/>
                </a:lnTo>
                <a:lnTo>
                  <a:pt x="111" y="122"/>
                </a:lnTo>
                <a:lnTo>
                  <a:pt x="112" y="112"/>
                </a:lnTo>
                <a:lnTo>
                  <a:pt x="109" y="104"/>
                </a:lnTo>
                <a:lnTo>
                  <a:pt x="98" y="106"/>
                </a:lnTo>
                <a:lnTo>
                  <a:pt x="84" y="100"/>
                </a:lnTo>
                <a:lnTo>
                  <a:pt x="70" y="101"/>
                </a:lnTo>
                <a:lnTo>
                  <a:pt x="58" y="98"/>
                </a:lnTo>
                <a:lnTo>
                  <a:pt x="48" y="98"/>
                </a:lnTo>
                <a:lnTo>
                  <a:pt x="19" y="87"/>
                </a:lnTo>
                <a:lnTo>
                  <a:pt x="9" y="81"/>
                </a:lnTo>
                <a:lnTo>
                  <a:pt x="4" y="86"/>
                </a:lnTo>
                <a:lnTo>
                  <a:pt x="1" y="96"/>
                </a:lnTo>
                <a:lnTo>
                  <a:pt x="0" y="106"/>
                </a:lnTo>
                <a:lnTo>
                  <a:pt x="3" y="113"/>
                </a:lnTo>
                <a:lnTo>
                  <a:pt x="6" y="122"/>
                </a:lnTo>
                <a:lnTo>
                  <a:pt x="15" y="131"/>
                </a:lnTo>
                <a:lnTo>
                  <a:pt x="21" y="147"/>
                </a:lnTo>
                <a:lnTo>
                  <a:pt x="28" y="181"/>
                </a:lnTo>
                <a:lnTo>
                  <a:pt x="32" y="193"/>
                </a:lnTo>
                <a:lnTo>
                  <a:pt x="33" y="194"/>
                </a:lnTo>
                <a:lnTo>
                  <a:pt x="38" y="188"/>
                </a:lnTo>
                <a:lnTo>
                  <a:pt x="42" y="193"/>
                </a:lnTo>
                <a:lnTo>
                  <a:pt x="41" y="199"/>
                </a:lnTo>
                <a:lnTo>
                  <a:pt x="37" y="205"/>
                </a:lnTo>
                <a:lnTo>
                  <a:pt x="37" y="211"/>
                </a:lnTo>
                <a:lnTo>
                  <a:pt x="38" y="215"/>
                </a:lnTo>
                <a:lnTo>
                  <a:pt x="42" y="216"/>
                </a:lnTo>
                <a:lnTo>
                  <a:pt x="46" y="215"/>
                </a:lnTo>
                <a:lnTo>
                  <a:pt x="47" y="217"/>
                </a:lnTo>
                <a:lnTo>
                  <a:pt x="46" y="225"/>
                </a:lnTo>
                <a:lnTo>
                  <a:pt x="47" y="236"/>
                </a:lnTo>
                <a:lnTo>
                  <a:pt x="46" y="240"/>
                </a:lnTo>
                <a:lnTo>
                  <a:pt x="43" y="238"/>
                </a:lnTo>
                <a:lnTo>
                  <a:pt x="42" y="229"/>
                </a:lnTo>
                <a:lnTo>
                  <a:pt x="38" y="225"/>
                </a:lnTo>
                <a:lnTo>
                  <a:pt x="37" y="238"/>
                </a:lnTo>
                <a:lnTo>
                  <a:pt x="39" y="246"/>
                </a:lnTo>
                <a:lnTo>
                  <a:pt x="47" y="252"/>
                </a:lnTo>
                <a:lnTo>
                  <a:pt x="68" y="251"/>
                </a:lnTo>
                <a:lnTo>
                  <a:pt x="74" y="257"/>
                </a:lnTo>
                <a:lnTo>
                  <a:pt x="81" y="260"/>
                </a:lnTo>
                <a:lnTo>
                  <a:pt x="80" y="264"/>
                </a:lnTo>
                <a:lnTo>
                  <a:pt x="68" y="259"/>
                </a:lnTo>
                <a:lnTo>
                  <a:pt x="48" y="262"/>
                </a:lnTo>
                <a:lnTo>
                  <a:pt x="46" y="264"/>
                </a:lnTo>
                <a:lnTo>
                  <a:pt x="44" y="269"/>
                </a:lnTo>
                <a:lnTo>
                  <a:pt x="43" y="285"/>
                </a:lnTo>
                <a:lnTo>
                  <a:pt x="43" y="291"/>
                </a:lnTo>
                <a:lnTo>
                  <a:pt x="47" y="295"/>
                </a:lnTo>
                <a:lnTo>
                  <a:pt x="44" y="301"/>
                </a:lnTo>
                <a:lnTo>
                  <a:pt x="46" y="312"/>
                </a:lnTo>
                <a:lnTo>
                  <a:pt x="42" y="321"/>
                </a:lnTo>
                <a:lnTo>
                  <a:pt x="41" y="353"/>
                </a:lnTo>
                <a:lnTo>
                  <a:pt x="37" y="366"/>
                </a:lnTo>
                <a:lnTo>
                  <a:pt x="38" y="409"/>
                </a:lnTo>
                <a:lnTo>
                  <a:pt x="36" y="419"/>
                </a:lnTo>
                <a:lnTo>
                  <a:pt x="36" y="431"/>
                </a:lnTo>
                <a:lnTo>
                  <a:pt x="30" y="457"/>
                </a:lnTo>
                <a:lnTo>
                  <a:pt x="28" y="464"/>
                </a:lnTo>
                <a:lnTo>
                  <a:pt x="30" y="466"/>
                </a:lnTo>
                <a:lnTo>
                  <a:pt x="31" y="466"/>
                </a:lnTo>
                <a:lnTo>
                  <a:pt x="32" y="474"/>
                </a:lnTo>
                <a:lnTo>
                  <a:pt x="26" y="478"/>
                </a:lnTo>
                <a:lnTo>
                  <a:pt x="20" y="488"/>
                </a:lnTo>
                <a:lnTo>
                  <a:pt x="15" y="515"/>
                </a:lnTo>
                <a:lnTo>
                  <a:pt x="17" y="529"/>
                </a:lnTo>
                <a:lnTo>
                  <a:pt x="20" y="555"/>
                </a:lnTo>
                <a:lnTo>
                  <a:pt x="27" y="576"/>
                </a:lnTo>
                <a:lnTo>
                  <a:pt x="28" y="580"/>
                </a:lnTo>
                <a:lnTo>
                  <a:pt x="31" y="590"/>
                </a:lnTo>
                <a:lnTo>
                  <a:pt x="39" y="624"/>
                </a:lnTo>
                <a:lnTo>
                  <a:pt x="36" y="646"/>
                </a:lnTo>
                <a:lnTo>
                  <a:pt x="36" y="667"/>
                </a:lnTo>
                <a:lnTo>
                  <a:pt x="30" y="678"/>
                </a:lnTo>
                <a:lnTo>
                  <a:pt x="22" y="688"/>
                </a:lnTo>
                <a:lnTo>
                  <a:pt x="22" y="697"/>
                </a:lnTo>
                <a:lnTo>
                  <a:pt x="24" y="701"/>
                </a:lnTo>
                <a:lnTo>
                  <a:pt x="30" y="706"/>
                </a:lnTo>
                <a:lnTo>
                  <a:pt x="54" y="747"/>
                </a:lnTo>
                <a:lnTo>
                  <a:pt x="55" y="752"/>
                </a:lnTo>
                <a:lnTo>
                  <a:pt x="54" y="758"/>
                </a:lnTo>
                <a:lnTo>
                  <a:pt x="54" y="769"/>
                </a:lnTo>
                <a:lnTo>
                  <a:pt x="63" y="806"/>
                </a:lnTo>
                <a:lnTo>
                  <a:pt x="69" y="813"/>
                </a:lnTo>
                <a:lnTo>
                  <a:pt x="78" y="824"/>
                </a:lnTo>
                <a:lnTo>
                  <a:pt x="95" y="841"/>
                </a:lnTo>
                <a:lnTo>
                  <a:pt x="98" y="850"/>
                </a:lnTo>
                <a:lnTo>
                  <a:pt x="98" y="857"/>
                </a:lnTo>
                <a:lnTo>
                  <a:pt x="100" y="862"/>
                </a:lnTo>
                <a:lnTo>
                  <a:pt x="108" y="868"/>
                </a:lnTo>
                <a:lnTo>
                  <a:pt x="114" y="868"/>
                </a:lnTo>
                <a:lnTo>
                  <a:pt x="116" y="872"/>
                </a:lnTo>
                <a:lnTo>
                  <a:pt x="119" y="872"/>
                </a:lnTo>
                <a:lnTo>
                  <a:pt x="122" y="870"/>
                </a:lnTo>
                <a:lnTo>
                  <a:pt x="123" y="868"/>
                </a:lnTo>
                <a:lnTo>
                  <a:pt x="124" y="854"/>
                </a:lnTo>
                <a:lnTo>
                  <a:pt x="138" y="854"/>
                </a:lnTo>
                <a:lnTo>
                  <a:pt x="150" y="859"/>
                </a:lnTo>
                <a:lnTo>
                  <a:pt x="144" y="864"/>
                </a:lnTo>
                <a:lnTo>
                  <a:pt x="138" y="865"/>
                </a:lnTo>
                <a:lnTo>
                  <a:pt x="133" y="870"/>
                </a:lnTo>
                <a:lnTo>
                  <a:pt x="134" y="876"/>
                </a:lnTo>
                <a:lnTo>
                  <a:pt x="144" y="894"/>
                </a:lnTo>
                <a:lnTo>
                  <a:pt x="145" y="899"/>
                </a:lnTo>
                <a:lnTo>
                  <a:pt x="137" y="893"/>
                </a:lnTo>
                <a:lnTo>
                  <a:pt x="130" y="886"/>
                </a:lnTo>
                <a:lnTo>
                  <a:pt x="129" y="881"/>
                </a:lnTo>
                <a:lnTo>
                  <a:pt x="124" y="880"/>
                </a:lnTo>
                <a:lnTo>
                  <a:pt x="123" y="887"/>
                </a:lnTo>
                <a:lnTo>
                  <a:pt x="124" y="894"/>
                </a:lnTo>
                <a:lnTo>
                  <a:pt x="129" y="905"/>
                </a:lnTo>
                <a:lnTo>
                  <a:pt x="133" y="925"/>
                </a:lnTo>
                <a:lnTo>
                  <a:pt x="143" y="934"/>
                </a:lnTo>
                <a:lnTo>
                  <a:pt x="155" y="936"/>
                </a:lnTo>
                <a:lnTo>
                  <a:pt x="161" y="946"/>
                </a:lnTo>
                <a:lnTo>
                  <a:pt x="161" y="958"/>
                </a:lnTo>
                <a:lnTo>
                  <a:pt x="155" y="963"/>
                </a:lnTo>
                <a:lnTo>
                  <a:pt x="155" y="977"/>
                </a:lnTo>
                <a:lnTo>
                  <a:pt x="157" y="980"/>
                </a:lnTo>
                <a:lnTo>
                  <a:pt x="180" y="1004"/>
                </a:lnTo>
                <a:lnTo>
                  <a:pt x="192" y="1023"/>
                </a:lnTo>
                <a:lnTo>
                  <a:pt x="207" y="1038"/>
                </a:lnTo>
                <a:lnTo>
                  <a:pt x="213" y="1042"/>
                </a:lnTo>
                <a:lnTo>
                  <a:pt x="214" y="1053"/>
                </a:lnTo>
                <a:lnTo>
                  <a:pt x="223" y="1056"/>
                </a:lnTo>
                <a:lnTo>
                  <a:pt x="227" y="1064"/>
                </a:lnTo>
                <a:lnTo>
                  <a:pt x="227" y="1066"/>
                </a:lnTo>
                <a:lnTo>
                  <a:pt x="226" y="1072"/>
                </a:lnTo>
                <a:lnTo>
                  <a:pt x="226" y="1081"/>
                </a:lnTo>
                <a:lnTo>
                  <a:pt x="229" y="1096"/>
                </a:lnTo>
                <a:lnTo>
                  <a:pt x="231" y="1099"/>
                </a:lnTo>
                <a:lnTo>
                  <a:pt x="238" y="1102"/>
                </a:lnTo>
                <a:lnTo>
                  <a:pt x="257" y="1104"/>
                </a:lnTo>
                <a:lnTo>
                  <a:pt x="268" y="1110"/>
                </a:lnTo>
                <a:lnTo>
                  <a:pt x="273" y="1108"/>
                </a:lnTo>
                <a:lnTo>
                  <a:pt x="280" y="1109"/>
                </a:lnTo>
                <a:lnTo>
                  <a:pt x="289" y="1114"/>
                </a:lnTo>
                <a:lnTo>
                  <a:pt x="299" y="1118"/>
                </a:lnTo>
                <a:lnTo>
                  <a:pt x="302" y="1124"/>
                </a:lnTo>
                <a:lnTo>
                  <a:pt x="318" y="1130"/>
                </a:lnTo>
                <a:lnTo>
                  <a:pt x="324" y="1134"/>
                </a:lnTo>
                <a:lnTo>
                  <a:pt x="328" y="1137"/>
                </a:lnTo>
                <a:lnTo>
                  <a:pt x="331" y="1131"/>
                </a:lnTo>
                <a:lnTo>
                  <a:pt x="336" y="1131"/>
                </a:lnTo>
                <a:lnTo>
                  <a:pt x="339" y="1134"/>
                </a:lnTo>
                <a:lnTo>
                  <a:pt x="348" y="1141"/>
                </a:lnTo>
                <a:lnTo>
                  <a:pt x="349" y="1151"/>
                </a:lnTo>
                <a:lnTo>
                  <a:pt x="350" y="1153"/>
                </a:lnTo>
                <a:lnTo>
                  <a:pt x="364" y="1155"/>
                </a:lnTo>
                <a:lnTo>
                  <a:pt x="376" y="1161"/>
                </a:lnTo>
                <a:lnTo>
                  <a:pt x="383" y="1167"/>
                </a:lnTo>
                <a:lnTo>
                  <a:pt x="397" y="1183"/>
                </a:lnTo>
                <a:lnTo>
                  <a:pt x="406" y="1192"/>
                </a:lnTo>
                <a:lnTo>
                  <a:pt x="412" y="1201"/>
                </a:lnTo>
                <a:lnTo>
                  <a:pt x="415" y="1227"/>
                </a:lnTo>
                <a:lnTo>
                  <a:pt x="417" y="1233"/>
                </a:lnTo>
                <a:lnTo>
                  <a:pt x="541" y="1223"/>
                </a:lnTo>
                <a:lnTo>
                  <a:pt x="542" y="1230"/>
                </a:lnTo>
                <a:lnTo>
                  <a:pt x="751" y="1307"/>
                </a:lnTo>
                <a:lnTo>
                  <a:pt x="854" y="1307"/>
                </a:lnTo>
                <a:lnTo>
                  <a:pt x="898" y="1307"/>
                </a:lnTo>
                <a:lnTo>
                  <a:pt x="899" y="1277"/>
                </a:lnTo>
                <a:lnTo>
                  <a:pt x="989" y="1276"/>
                </a:lnTo>
                <a:lnTo>
                  <a:pt x="999" y="1282"/>
                </a:lnTo>
                <a:lnTo>
                  <a:pt x="1004" y="1285"/>
                </a:lnTo>
                <a:lnTo>
                  <a:pt x="1011" y="1297"/>
                </a:lnTo>
                <a:lnTo>
                  <a:pt x="1023" y="1303"/>
                </a:lnTo>
                <a:lnTo>
                  <a:pt x="1032" y="1316"/>
                </a:lnTo>
                <a:lnTo>
                  <a:pt x="1052" y="1333"/>
                </a:lnTo>
                <a:lnTo>
                  <a:pt x="1081" y="1352"/>
                </a:lnTo>
                <a:lnTo>
                  <a:pt x="1095" y="1403"/>
                </a:lnTo>
                <a:lnTo>
                  <a:pt x="1109" y="1421"/>
                </a:lnTo>
                <a:lnTo>
                  <a:pt x="1128" y="1437"/>
                </a:lnTo>
                <a:lnTo>
                  <a:pt x="1152" y="1453"/>
                </a:lnTo>
                <a:lnTo>
                  <a:pt x="1176" y="1458"/>
                </a:lnTo>
                <a:lnTo>
                  <a:pt x="1199" y="1411"/>
                </a:lnTo>
                <a:lnTo>
                  <a:pt x="1202" y="1408"/>
                </a:lnTo>
                <a:lnTo>
                  <a:pt x="1213" y="1403"/>
                </a:lnTo>
                <a:lnTo>
                  <a:pt x="1224" y="1406"/>
                </a:lnTo>
                <a:lnTo>
                  <a:pt x="1269" y="1404"/>
                </a:lnTo>
                <a:lnTo>
                  <a:pt x="1277" y="1414"/>
                </a:lnTo>
                <a:lnTo>
                  <a:pt x="1294" y="1430"/>
                </a:lnTo>
                <a:lnTo>
                  <a:pt x="1300" y="1440"/>
                </a:lnTo>
                <a:lnTo>
                  <a:pt x="1311" y="1448"/>
                </a:lnTo>
                <a:lnTo>
                  <a:pt x="1331" y="1494"/>
                </a:lnTo>
                <a:lnTo>
                  <a:pt x="1347" y="1511"/>
                </a:lnTo>
                <a:lnTo>
                  <a:pt x="1355" y="1531"/>
                </a:lnTo>
                <a:lnTo>
                  <a:pt x="1372" y="1542"/>
                </a:lnTo>
                <a:lnTo>
                  <a:pt x="1387" y="1589"/>
                </a:lnTo>
                <a:lnTo>
                  <a:pt x="1404" y="1615"/>
                </a:lnTo>
                <a:lnTo>
                  <a:pt x="1421" y="1626"/>
                </a:lnTo>
                <a:lnTo>
                  <a:pt x="1435" y="1628"/>
                </a:lnTo>
                <a:lnTo>
                  <a:pt x="1450" y="1636"/>
                </a:lnTo>
                <a:lnTo>
                  <a:pt x="1477" y="1639"/>
                </a:lnTo>
                <a:lnTo>
                  <a:pt x="1495" y="1647"/>
                </a:lnTo>
                <a:lnTo>
                  <a:pt x="1512" y="1648"/>
                </a:lnTo>
                <a:lnTo>
                  <a:pt x="1514" y="1647"/>
                </a:lnTo>
                <a:lnTo>
                  <a:pt x="1509" y="1644"/>
                </a:lnTo>
                <a:lnTo>
                  <a:pt x="1505" y="1632"/>
                </a:lnTo>
                <a:lnTo>
                  <a:pt x="1503" y="1625"/>
                </a:lnTo>
                <a:lnTo>
                  <a:pt x="1501" y="1624"/>
                </a:lnTo>
                <a:lnTo>
                  <a:pt x="1495" y="1598"/>
                </a:lnTo>
                <a:lnTo>
                  <a:pt x="1494" y="1588"/>
                </a:lnTo>
                <a:lnTo>
                  <a:pt x="1499" y="1585"/>
                </a:lnTo>
                <a:lnTo>
                  <a:pt x="1499" y="1572"/>
                </a:lnTo>
                <a:lnTo>
                  <a:pt x="1498" y="1571"/>
                </a:lnTo>
                <a:lnTo>
                  <a:pt x="1491" y="1570"/>
                </a:lnTo>
                <a:lnTo>
                  <a:pt x="1489" y="1567"/>
                </a:lnTo>
                <a:lnTo>
                  <a:pt x="1490" y="1564"/>
                </a:lnTo>
                <a:lnTo>
                  <a:pt x="1498" y="1564"/>
                </a:lnTo>
                <a:lnTo>
                  <a:pt x="1500" y="1566"/>
                </a:lnTo>
                <a:lnTo>
                  <a:pt x="1505" y="1564"/>
                </a:lnTo>
                <a:lnTo>
                  <a:pt x="1506" y="1556"/>
                </a:lnTo>
                <a:lnTo>
                  <a:pt x="1506" y="1543"/>
                </a:lnTo>
                <a:lnTo>
                  <a:pt x="1501" y="1533"/>
                </a:lnTo>
                <a:lnTo>
                  <a:pt x="1516" y="1531"/>
                </a:lnTo>
                <a:lnTo>
                  <a:pt x="1521" y="1521"/>
                </a:lnTo>
                <a:lnTo>
                  <a:pt x="1520" y="1518"/>
                </a:lnTo>
                <a:lnTo>
                  <a:pt x="1515" y="1519"/>
                </a:lnTo>
                <a:lnTo>
                  <a:pt x="1515" y="1515"/>
                </a:lnTo>
                <a:lnTo>
                  <a:pt x="1525" y="1508"/>
                </a:lnTo>
                <a:lnTo>
                  <a:pt x="1528" y="1510"/>
                </a:lnTo>
                <a:lnTo>
                  <a:pt x="1533" y="1502"/>
                </a:lnTo>
                <a:lnTo>
                  <a:pt x="1534" y="1500"/>
                </a:lnTo>
                <a:lnTo>
                  <a:pt x="1537" y="1496"/>
                </a:lnTo>
                <a:lnTo>
                  <a:pt x="1547" y="1496"/>
                </a:lnTo>
                <a:lnTo>
                  <a:pt x="1550" y="1494"/>
                </a:lnTo>
                <a:lnTo>
                  <a:pt x="1552" y="1489"/>
                </a:lnTo>
                <a:lnTo>
                  <a:pt x="1546" y="1485"/>
                </a:lnTo>
                <a:lnTo>
                  <a:pt x="1546" y="1480"/>
                </a:lnTo>
                <a:lnTo>
                  <a:pt x="1547" y="1476"/>
                </a:lnTo>
                <a:lnTo>
                  <a:pt x="1552" y="1479"/>
                </a:lnTo>
                <a:lnTo>
                  <a:pt x="1555" y="1481"/>
                </a:lnTo>
                <a:lnTo>
                  <a:pt x="1557" y="1481"/>
                </a:lnTo>
                <a:lnTo>
                  <a:pt x="1557" y="1476"/>
                </a:lnTo>
                <a:lnTo>
                  <a:pt x="1558" y="1475"/>
                </a:lnTo>
                <a:lnTo>
                  <a:pt x="1559" y="1476"/>
                </a:lnTo>
                <a:lnTo>
                  <a:pt x="1563" y="1480"/>
                </a:lnTo>
                <a:lnTo>
                  <a:pt x="1564" y="1480"/>
                </a:lnTo>
                <a:lnTo>
                  <a:pt x="1566" y="1479"/>
                </a:lnTo>
                <a:lnTo>
                  <a:pt x="1569" y="1475"/>
                </a:lnTo>
                <a:lnTo>
                  <a:pt x="1570" y="1474"/>
                </a:lnTo>
                <a:lnTo>
                  <a:pt x="1571" y="1483"/>
                </a:lnTo>
                <a:lnTo>
                  <a:pt x="1587" y="1476"/>
                </a:lnTo>
                <a:lnTo>
                  <a:pt x="1590" y="1478"/>
                </a:lnTo>
                <a:lnTo>
                  <a:pt x="1590" y="1479"/>
                </a:lnTo>
                <a:lnTo>
                  <a:pt x="1585" y="1481"/>
                </a:lnTo>
                <a:lnTo>
                  <a:pt x="1575" y="1485"/>
                </a:lnTo>
                <a:lnTo>
                  <a:pt x="1566" y="1489"/>
                </a:lnTo>
                <a:lnTo>
                  <a:pt x="1565" y="1492"/>
                </a:lnTo>
                <a:lnTo>
                  <a:pt x="1568" y="1492"/>
                </a:lnTo>
                <a:lnTo>
                  <a:pt x="1584" y="1486"/>
                </a:lnTo>
                <a:lnTo>
                  <a:pt x="1598" y="1479"/>
                </a:lnTo>
                <a:lnTo>
                  <a:pt x="1606" y="1473"/>
                </a:lnTo>
                <a:lnTo>
                  <a:pt x="1619" y="1463"/>
                </a:lnTo>
                <a:lnTo>
                  <a:pt x="1622" y="1459"/>
                </a:lnTo>
                <a:lnTo>
                  <a:pt x="1628" y="1443"/>
                </a:lnTo>
                <a:lnTo>
                  <a:pt x="1629" y="1410"/>
                </a:lnTo>
                <a:lnTo>
                  <a:pt x="1632" y="1408"/>
                </a:lnTo>
                <a:lnTo>
                  <a:pt x="1635" y="1406"/>
                </a:lnTo>
                <a:lnTo>
                  <a:pt x="1638" y="1406"/>
                </a:lnTo>
                <a:lnTo>
                  <a:pt x="1638" y="1419"/>
                </a:lnTo>
                <a:lnTo>
                  <a:pt x="1645" y="1419"/>
                </a:lnTo>
                <a:lnTo>
                  <a:pt x="1643" y="1422"/>
                </a:lnTo>
                <a:lnTo>
                  <a:pt x="1636" y="1425"/>
                </a:lnTo>
                <a:lnTo>
                  <a:pt x="1639" y="1426"/>
                </a:lnTo>
                <a:lnTo>
                  <a:pt x="1659" y="1419"/>
                </a:lnTo>
                <a:lnTo>
                  <a:pt x="1671" y="1411"/>
                </a:lnTo>
                <a:lnTo>
                  <a:pt x="1688" y="1411"/>
                </a:lnTo>
                <a:lnTo>
                  <a:pt x="1719" y="1406"/>
                </a:lnTo>
                <a:lnTo>
                  <a:pt x="1740" y="1413"/>
                </a:lnTo>
                <a:lnTo>
                  <a:pt x="1751" y="1418"/>
                </a:lnTo>
                <a:lnTo>
                  <a:pt x="1763" y="1420"/>
                </a:lnTo>
                <a:lnTo>
                  <a:pt x="1775" y="1420"/>
                </a:lnTo>
                <a:lnTo>
                  <a:pt x="1781" y="1414"/>
                </a:lnTo>
                <a:lnTo>
                  <a:pt x="1781" y="1409"/>
                </a:lnTo>
                <a:lnTo>
                  <a:pt x="1784" y="1405"/>
                </a:lnTo>
                <a:lnTo>
                  <a:pt x="1794" y="1405"/>
                </a:lnTo>
                <a:lnTo>
                  <a:pt x="1810" y="1414"/>
                </a:lnTo>
                <a:lnTo>
                  <a:pt x="1816" y="1421"/>
                </a:lnTo>
                <a:lnTo>
                  <a:pt x="1822" y="1422"/>
                </a:lnTo>
                <a:lnTo>
                  <a:pt x="1833" y="1440"/>
                </a:lnTo>
                <a:lnTo>
                  <a:pt x="1845" y="1440"/>
                </a:lnTo>
                <a:lnTo>
                  <a:pt x="1848" y="1442"/>
                </a:lnTo>
                <a:lnTo>
                  <a:pt x="1856" y="1445"/>
                </a:lnTo>
                <a:lnTo>
                  <a:pt x="1864" y="1441"/>
                </a:lnTo>
                <a:lnTo>
                  <a:pt x="1870" y="1445"/>
                </a:lnTo>
                <a:lnTo>
                  <a:pt x="1875" y="1442"/>
                </a:lnTo>
                <a:lnTo>
                  <a:pt x="1880" y="1442"/>
                </a:lnTo>
                <a:lnTo>
                  <a:pt x="1890" y="1445"/>
                </a:lnTo>
                <a:lnTo>
                  <a:pt x="1897" y="1436"/>
                </a:lnTo>
                <a:lnTo>
                  <a:pt x="1898" y="1433"/>
                </a:lnTo>
                <a:lnTo>
                  <a:pt x="1897" y="1429"/>
                </a:lnTo>
                <a:lnTo>
                  <a:pt x="1899" y="1427"/>
                </a:lnTo>
                <a:lnTo>
                  <a:pt x="1904" y="1427"/>
                </a:lnTo>
                <a:lnTo>
                  <a:pt x="1912" y="1435"/>
                </a:lnTo>
                <a:lnTo>
                  <a:pt x="1923" y="1440"/>
                </a:lnTo>
                <a:lnTo>
                  <a:pt x="1934" y="1453"/>
                </a:lnTo>
                <a:lnTo>
                  <a:pt x="1937" y="1452"/>
                </a:lnTo>
                <a:lnTo>
                  <a:pt x="1945" y="1449"/>
                </a:lnTo>
                <a:lnTo>
                  <a:pt x="1946" y="1445"/>
                </a:lnTo>
                <a:lnTo>
                  <a:pt x="1941" y="1438"/>
                </a:lnTo>
                <a:lnTo>
                  <a:pt x="1925" y="1430"/>
                </a:lnTo>
                <a:lnTo>
                  <a:pt x="1918" y="1420"/>
                </a:lnTo>
                <a:lnTo>
                  <a:pt x="1918" y="1418"/>
                </a:lnTo>
                <a:lnTo>
                  <a:pt x="1923" y="1410"/>
                </a:lnTo>
                <a:lnTo>
                  <a:pt x="1934" y="1402"/>
                </a:lnTo>
                <a:lnTo>
                  <a:pt x="1936" y="1387"/>
                </a:lnTo>
                <a:lnTo>
                  <a:pt x="1934" y="1386"/>
                </a:lnTo>
                <a:lnTo>
                  <a:pt x="1933" y="1384"/>
                </a:lnTo>
                <a:lnTo>
                  <a:pt x="1920" y="1389"/>
                </a:lnTo>
                <a:lnTo>
                  <a:pt x="1914" y="1395"/>
                </a:lnTo>
                <a:lnTo>
                  <a:pt x="1910" y="1394"/>
                </a:lnTo>
                <a:lnTo>
                  <a:pt x="1908" y="1383"/>
                </a:lnTo>
                <a:lnTo>
                  <a:pt x="1905" y="1382"/>
                </a:lnTo>
                <a:lnTo>
                  <a:pt x="1902" y="1383"/>
                </a:lnTo>
                <a:lnTo>
                  <a:pt x="1893" y="1388"/>
                </a:lnTo>
                <a:lnTo>
                  <a:pt x="1883" y="1389"/>
                </a:lnTo>
                <a:lnTo>
                  <a:pt x="1876" y="1382"/>
                </a:lnTo>
                <a:lnTo>
                  <a:pt x="1878" y="1371"/>
                </a:lnTo>
                <a:lnTo>
                  <a:pt x="1891" y="1367"/>
                </a:lnTo>
                <a:lnTo>
                  <a:pt x="1905" y="1375"/>
                </a:lnTo>
                <a:lnTo>
                  <a:pt x="1921" y="1377"/>
                </a:lnTo>
                <a:lnTo>
                  <a:pt x="1934" y="1371"/>
                </a:lnTo>
                <a:lnTo>
                  <a:pt x="1942" y="1373"/>
                </a:lnTo>
                <a:lnTo>
                  <a:pt x="1953" y="1366"/>
                </a:lnTo>
                <a:lnTo>
                  <a:pt x="1987" y="1368"/>
                </a:lnTo>
                <a:lnTo>
                  <a:pt x="1995" y="1370"/>
                </a:lnTo>
                <a:lnTo>
                  <a:pt x="1999" y="1367"/>
                </a:lnTo>
                <a:lnTo>
                  <a:pt x="2007" y="1334"/>
                </a:lnTo>
                <a:lnTo>
                  <a:pt x="2010" y="1341"/>
                </a:lnTo>
                <a:lnTo>
                  <a:pt x="2010" y="1350"/>
                </a:lnTo>
                <a:lnTo>
                  <a:pt x="2012" y="1363"/>
                </a:lnTo>
                <a:lnTo>
                  <a:pt x="2012" y="1367"/>
                </a:lnTo>
                <a:lnTo>
                  <a:pt x="2010" y="1373"/>
                </a:lnTo>
                <a:lnTo>
                  <a:pt x="2011" y="1377"/>
                </a:lnTo>
                <a:lnTo>
                  <a:pt x="2020" y="1376"/>
                </a:lnTo>
                <a:lnTo>
                  <a:pt x="2041" y="1370"/>
                </a:lnTo>
                <a:lnTo>
                  <a:pt x="2049" y="1361"/>
                </a:lnTo>
                <a:lnTo>
                  <a:pt x="2054" y="1361"/>
                </a:lnTo>
                <a:lnTo>
                  <a:pt x="2059" y="1356"/>
                </a:lnTo>
                <a:lnTo>
                  <a:pt x="2061" y="1356"/>
                </a:lnTo>
                <a:lnTo>
                  <a:pt x="2061" y="1359"/>
                </a:lnTo>
                <a:lnTo>
                  <a:pt x="2058" y="1366"/>
                </a:lnTo>
                <a:lnTo>
                  <a:pt x="2065" y="1366"/>
                </a:lnTo>
                <a:lnTo>
                  <a:pt x="2087" y="1361"/>
                </a:lnTo>
                <a:lnTo>
                  <a:pt x="2098" y="1361"/>
                </a:lnTo>
                <a:lnTo>
                  <a:pt x="2103" y="1362"/>
                </a:lnTo>
                <a:lnTo>
                  <a:pt x="2102" y="1366"/>
                </a:lnTo>
                <a:lnTo>
                  <a:pt x="2100" y="1367"/>
                </a:lnTo>
                <a:lnTo>
                  <a:pt x="2100" y="1370"/>
                </a:lnTo>
                <a:lnTo>
                  <a:pt x="2107" y="1373"/>
                </a:lnTo>
                <a:lnTo>
                  <a:pt x="2117" y="1377"/>
                </a:lnTo>
                <a:lnTo>
                  <a:pt x="2143" y="1392"/>
                </a:lnTo>
                <a:lnTo>
                  <a:pt x="2147" y="1397"/>
                </a:lnTo>
                <a:lnTo>
                  <a:pt x="2152" y="1406"/>
                </a:lnTo>
                <a:lnTo>
                  <a:pt x="2157" y="1410"/>
                </a:lnTo>
                <a:lnTo>
                  <a:pt x="2171" y="1406"/>
                </a:lnTo>
                <a:lnTo>
                  <a:pt x="2186" y="1404"/>
                </a:lnTo>
                <a:lnTo>
                  <a:pt x="2199" y="1397"/>
                </a:lnTo>
                <a:lnTo>
                  <a:pt x="2205" y="1397"/>
                </a:lnTo>
                <a:lnTo>
                  <a:pt x="2206" y="1397"/>
                </a:lnTo>
                <a:lnTo>
                  <a:pt x="2208" y="1390"/>
                </a:lnTo>
                <a:lnTo>
                  <a:pt x="2213" y="1387"/>
                </a:lnTo>
                <a:lnTo>
                  <a:pt x="2221" y="1387"/>
                </a:lnTo>
                <a:lnTo>
                  <a:pt x="2226" y="1387"/>
                </a:lnTo>
                <a:lnTo>
                  <a:pt x="2236" y="1390"/>
                </a:lnTo>
                <a:lnTo>
                  <a:pt x="2243" y="1398"/>
                </a:lnTo>
                <a:lnTo>
                  <a:pt x="2253" y="1409"/>
                </a:lnTo>
                <a:lnTo>
                  <a:pt x="2258" y="1411"/>
                </a:lnTo>
                <a:lnTo>
                  <a:pt x="2259" y="1421"/>
                </a:lnTo>
                <a:lnTo>
                  <a:pt x="2264" y="1424"/>
                </a:lnTo>
                <a:lnTo>
                  <a:pt x="2274" y="1437"/>
                </a:lnTo>
                <a:lnTo>
                  <a:pt x="2280" y="1441"/>
                </a:lnTo>
                <a:lnTo>
                  <a:pt x="2292" y="1446"/>
                </a:lnTo>
                <a:lnTo>
                  <a:pt x="2295" y="1449"/>
                </a:lnTo>
                <a:lnTo>
                  <a:pt x="2296" y="1457"/>
                </a:lnTo>
                <a:lnTo>
                  <a:pt x="2297" y="1476"/>
                </a:lnTo>
                <a:lnTo>
                  <a:pt x="2292" y="1511"/>
                </a:lnTo>
                <a:lnTo>
                  <a:pt x="2292" y="1517"/>
                </a:lnTo>
                <a:lnTo>
                  <a:pt x="2295" y="1527"/>
                </a:lnTo>
                <a:lnTo>
                  <a:pt x="2295" y="1528"/>
                </a:lnTo>
                <a:lnTo>
                  <a:pt x="2300" y="1528"/>
                </a:lnTo>
                <a:lnTo>
                  <a:pt x="2301" y="1518"/>
                </a:lnTo>
                <a:lnTo>
                  <a:pt x="2305" y="1521"/>
                </a:lnTo>
                <a:lnTo>
                  <a:pt x="2308" y="1524"/>
                </a:lnTo>
                <a:lnTo>
                  <a:pt x="2305" y="1537"/>
                </a:lnTo>
                <a:lnTo>
                  <a:pt x="2303" y="1545"/>
                </a:lnTo>
                <a:lnTo>
                  <a:pt x="2305" y="1556"/>
                </a:lnTo>
                <a:lnTo>
                  <a:pt x="2310" y="1566"/>
                </a:lnTo>
                <a:lnTo>
                  <a:pt x="2323" y="1587"/>
                </a:lnTo>
                <a:lnTo>
                  <a:pt x="2326" y="1587"/>
                </a:lnTo>
                <a:lnTo>
                  <a:pt x="2333" y="1585"/>
                </a:lnTo>
                <a:lnTo>
                  <a:pt x="2335" y="1602"/>
                </a:lnTo>
                <a:lnTo>
                  <a:pt x="2340" y="1601"/>
                </a:lnTo>
                <a:lnTo>
                  <a:pt x="2340" y="1601"/>
                </a:lnTo>
                <a:lnTo>
                  <a:pt x="2338" y="1605"/>
                </a:lnTo>
                <a:lnTo>
                  <a:pt x="2337" y="1609"/>
                </a:lnTo>
                <a:lnTo>
                  <a:pt x="2345" y="1623"/>
                </a:lnTo>
                <a:lnTo>
                  <a:pt x="2349" y="1635"/>
                </a:lnTo>
                <a:lnTo>
                  <a:pt x="2353" y="1641"/>
                </a:lnTo>
                <a:lnTo>
                  <a:pt x="2358" y="1647"/>
                </a:lnTo>
                <a:lnTo>
                  <a:pt x="2366" y="1647"/>
                </a:lnTo>
                <a:lnTo>
                  <a:pt x="2371" y="1653"/>
                </a:lnTo>
                <a:lnTo>
                  <a:pt x="2381" y="1674"/>
                </a:lnTo>
                <a:lnTo>
                  <a:pt x="2381" y="1688"/>
                </a:lnTo>
                <a:lnTo>
                  <a:pt x="2382" y="1690"/>
                </a:lnTo>
                <a:lnTo>
                  <a:pt x="2386" y="1693"/>
                </a:lnTo>
                <a:lnTo>
                  <a:pt x="2399" y="1693"/>
                </a:lnTo>
                <a:lnTo>
                  <a:pt x="2409" y="1690"/>
                </a:lnTo>
                <a:lnTo>
                  <a:pt x="2421" y="1684"/>
                </a:lnTo>
                <a:lnTo>
                  <a:pt x="2429" y="1688"/>
                </a:lnTo>
                <a:lnTo>
                  <a:pt x="2432" y="1680"/>
                </a:lnTo>
                <a:lnTo>
                  <a:pt x="2429" y="1677"/>
                </a:lnTo>
                <a:lnTo>
                  <a:pt x="2434" y="1657"/>
                </a:lnTo>
                <a:lnTo>
                  <a:pt x="2440" y="1636"/>
                </a:lnTo>
                <a:lnTo>
                  <a:pt x="2442" y="1617"/>
                </a:lnTo>
                <a:lnTo>
                  <a:pt x="2440" y="1597"/>
                </a:lnTo>
                <a:lnTo>
                  <a:pt x="2441" y="1583"/>
                </a:lnTo>
                <a:lnTo>
                  <a:pt x="2424" y="1539"/>
                </a:lnTo>
                <a:lnTo>
                  <a:pt x="2414" y="1522"/>
                </a:lnTo>
                <a:lnTo>
                  <a:pt x="2412" y="1508"/>
                </a:lnTo>
                <a:lnTo>
                  <a:pt x="2414" y="1492"/>
                </a:lnTo>
                <a:lnTo>
                  <a:pt x="2412" y="1483"/>
                </a:lnTo>
                <a:lnTo>
                  <a:pt x="2404" y="1469"/>
                </a:lnTo>
                <a:lnTo>
                  <a:pt x="2387" y="1441"/>
                </a:lnTo>
                <a:lnTo>
                  <a:pt x="2374" y="1400"/>
                </a:lnTo>
                <a:lnTo>
                  <a:pt x="2362" y="1354"/>
                </a:lnTo>
                <a:lnTo>
                  <a:pt x="2365" y="1348"/>
                </a:lnTo>
                <a:lnTo>
                  <a:pt x="2365" y="1332"/>
                </a:lnTo>
                <a:lnTo>
                  <a:pt x="2371" y="1322"/>
                </a:lnTo>
                <a:lnTo>
                  <a:pt x="2374" y="1311"/>
                </a:lnTo>
                <a:lnTo>
                  <a:pt x="2377" y="1302"/>
                </a:lnTo>
                <a:lnTo>
                  <a:pt x="2389" y="1274"/>
                </a:lnTo>
                <a:lnTo>
                  <a:pt x="2396" y="1264"/>
                </a:lnTo>
                <a:lnTo>
                  <a:pt x="2398" y="1264"/>
                </a:lnTo>
                <a:lnTo>
                  <a:pt x="2398" y="1259"/>
                </a:lnTo>
                <a:lnTo>
                  <a:pt x="2399" y="1257"/>
                </a:lnTo>
                <a:lnTo>
                  <a:pt x="2408" y="1252"/>
                </a:lnTo>
                <a:lnTo>
                  <a:pt x="2413" y="1252"/>
                </a:lnTo>
                <a:lnTo>
                  <a:pt x="2417" y="1247"/>
                </a:lnTo>
                <a:lnTo>
                  <a:pt x="2414" y="1242"/>
                </a:lnTo>
                <a:lnTo>
                  <a:pt x="2409" y="1234"/>
                </a:lnTo>
                <a:lnTo>
                  <a:pt x="2409" y="1232"/>
                </a:lnTo>
                <a:lnTo>
                  <a:pt x="2409" y="1230"/>
                </a:lnTo>
                <a:lnTo>
                  <a:pt x="2425" y="1228"/>
                </a:lnTo>
                <a:lnTo>
                  <a:pt x="2441" y="1230"/>
                </a:lnTo>
                <a:lnTo>
                  <a:pt x="2446" y="1228"/>
                </a:lnTo>
                <a:lnTo>
                  <a:pt x="2468" y="1210"/>
                </a:lnTo>
                <a:lnTo>
                  <a:pt x="2471" y="1210"/>
                </a:lnTo>
                <a:lnTo>
                  <a:pt x="2475" y="1206"/>
                </a:lnTo>
                <a:lnTo>
                  <a:pt x="2478" y="1199"/>
                </a:lnTo>
                <a:lnTo>
                  <a:pt x="2487" y="1196"/>
                </a:lnTo>
                <a:lnTo>
                  <a:pt x="2493" y="1192"/>
                </a:lnTo>
                <a:lnTo>
                  <a:pt x="2495" y="1185"/>
                </a:lnTo>
                <a:lnTo>
                  <a:pt x="2493" y="1179"/>
                </a:lnTo>
                <a:lnTo>
                  <a:pt x="2499" y="1174"/>
                </a:lnTo>
                <a:lnTo>
                  <a:pt x="2505" y="1163"/>
                </a:lnTo>
                <a:lnTo>
                  <a:pt x="2512" y="1156"/>
                </a:lnTo>
                <a:lnTo>
                  <a:pt x="2526" y="1150"/>
                </a:lnTo>
                <a:lnTo>
                  <a:pt x="2527" y="1145"/>
                </a:lnTo>
                <a:lnTo>
                  <a:pt x="2533" y="1144"/>
                </a:lnTo>
                <a:lnTo>
                  <a:pt x="2550" y="1141"/>
                </a:lnTo>
                <a:lnTo>
                  <a:pt x="2569" y="1133"/>
                </a:lnTo>
                <a:lnTo>
                  <a:pt x="2571" y="1126"/>
                </a:lnTo>
                <a:lnTo>
                  <a:pt x="2574" y="1123"/>
                </a:lnTo>
                <a:lnTo>
                  <a:pt x="2579" y="1118"/>
                </a:lnTo>
                <a:lnTo>
                  <a:pt x="2585" y="1109"/>
                </a:lnTo>
                <a:lnTo>
                  <a:pt x="2592" y="1103"/>
                </a:lnTo>
                <a:lnTo>
                  <a:pt x="2611" y="1094"/>
                </a:lnTo>
                <a:lnTo>
                  <a:pt x="2631" y="1093"/>
                </a:lnTo>
                <a:lnTo>
                  <a:pt x="2646" y="1083"/>
                </a:lnTo>
                <a:lnTo>
                  <a:pt x="2649" y="1079"/>
                </a:lnTo>
                <a:lnTo>
                  <a:pt x="2649" y="1071"/>
                </a:lnTo>
                <a:lnTo>
                  <a:pt x="2640" y="1069"/>
                </a:lnTo>
                <a:lnTo>
                  <a:pt x="2635" y="1071"/>
                </a:lnTo>
                <a:lnTo>
                  <a:pt x="2634" y="1074"/>
                </a:lnTo>
                <a:lnTo>
                  <a:pt x="2634" y="1071"/>
                </a:lnTo>
                <a:lnTo>
                  <a:pt x="2634" y="1065"/>
                </a:lnTo>
                <a:lnTo>
                  <a:pt x="2639" y="1061"/>
                </a:lnTo>
                <a:lnTo>
                  <a:pt x="2640" y="1056"/>
                </a:lnTo>
                <a:lnTo>
                  <a:pt x="2645" y="1053"/>
                </a:lnTo>
                <a:lnTo>
                  <a:pt x="2641" y="1048"/>
                </a:lnTo>
                <a:lnTo>
                  <a:pt x="2625" y="1042"/>
                </a:lnTo>
                <a:lnTo>
                  <a:pt x="2639" y="1042"/>
                </a:lnTo>
                <a:lnTo>
                  <a:pt x="2645" y="1037"/>
                </a:lnTo>
                <a:lnTo>
                  <a:pt x="2647" y="1043"/>
                </a:lnTo>
                <a:lnTo>
                  <a:pt x="2651" y="1043"/>
                </a:lnTo>
                <a:lnTo>
                  <a:pt x="2655" y="1048"/>
                </a:lnTo>
                <a:lnTo>
                  <a:pt x="2665" y="1048"/>
                </a:lnTo>
                <a:lnTo>
                  <a:pt x="2671" y="1044"/>
                </a:lnTo>
                <a:lnTo>
                  <a:pt x="2679" y="1032"/>
                </a:lnTo>
                <a:lnTo>
                  <a:pt x="2686" y="1028"/>
                </a:lnTo>
                <a:lnTo>
                  <a:pt x="2686" y="1020"/>
                </a:lnTo>
                <a:lnTo>
                  <a:pt x="2684" y="1013"/>
                </a:lnTo>
                <a:lnTo>
                  <a:pt x="2679" y="1007"/>
                </a:lnTo>
                <a:lnTo>
                  <a:pt x="2674" y="1012"/>
                </a:lnTo>
                <a:lnTo>
                  <a:pt x="2670" y="1023"/>
                </a:lnTo>
                <a:lnTo>
                  <a:pt x="2670" y="1023"/>
                </a:lnTo>
                <a:lnTo>
                  <a:pt x="2667" y="1018"/>
                </a:lnTo>
                <a:lnTo>
                  <a:pt x="2666" y="1006"/>
                </a:lnTo>
                <a:lnTo>
                  <a:pt x="2641" y="1010"/>
                </a:lnTo>
                <a:lnTo>
                  <a:pt x="2635" y="1008"/>
                </a:lnTo>
                <a:lnTo>
                  <a:pt x="2634" y="1001"/>
                </a:lnTo>
                <a:lnTo>
                  <a:pt x="2634" y="986"/>
                </a:lnTo>
                <a:lnTo>
                  <a:pt x="2635" y="984"/>
                </a:lnTo>
                <a:lnTo>
                  <a:pt x="2639" y="997"/>
                </a:lnTo>
                <a:lnTo>
                  <a:pt x="2643" y="1000"/>
                </a:lnTo>
                <a:lnTo>
                  <a:pt x="2647" y="1000"/>
                </a:lnTo>
                <a:lnTo>
                  <a:pt x="2662" y="991"/>
                </a:lnTo>
                <a:lnTo>
                  <a:pt x="2666" y="993"/>
                </a:lnTo>
                <a:lnTo>
                  <a:pt x="2666" y="989"/>
                </a:lnTo>
                <a:lnTo>
                  <a:pt x="2672" y="991"/>
                </a:lnTo>
                <a:lnTo>
                  <a:pt x="2678" y="991"/>
                </a:lnTo>
                <a:lnTo>
                  <a:pt x="2682" y="999"/>
                </a:lnTo>
                <a:lnTo>
                  <a:pt x="2682" y="997"/>
                </a:lnTo>
                <a:lnTo>
                  <a:pt x="2679" y="990"/>
                </a:lnTo>
                <a:lnTo>
                  <a:pt x="2677" y="984"/>
                </a:lnTo>
                <a:lnTo>
                  <a:pt x="2674" y="975"/>
                </a:lnTo>
                <a:lnTo>
                  <a:pt x="2673" y="973"/>
                </a:lnTo>
                <a:lnTo>
                  <a:pt x="2676" y="957"/>
                </a:lnTo>
                <a:lnTo>
                  <a:pt x="2674" y="943"/>
                </a:lnTo>
                <a:lnTo>
                  <a:pt x="2657" y="938"/>
                </a:lnTo>
                <a:lnTo>
                  <a:pt x="2655" y="940"/>
                </a:lnTo>
                <a:lnTo>
                  <a:pt x="2654" y="942"/>
                </a:lnTo>
                <a:lnTo>
                  <a:pt x="2647" y="940"/>
                </a:lnTo>
                <a:lnTo>
                  <a:pt x="2643" y="936"/>
                </a:lnTo>
                <a:lnTo>
                  <a:pt x="2643" y="931"/>
                </a:lnTo>
                <a:lnTo>
                  <a:pt x="2652" y="931"/>
                </a:lnTo>
                <a:lnTo>
                  <a:pt x="2657" y="929"/>
                </a:lnTo>
                <a:lnTo>
                  <a:pt x="2656" y="925"/>
                </a:lnTo>
                <a:lnTo>
                  <a:pt x="2651" y="923"/>
                </a:lnTo>
                <a:lnTo>
                  <a:pt x="2649" y="916"/>
                </a:lnTo>
                <a:lnTo>
                  <a:pt x="2649" y="913"/>
                </a:lnTo>
                <a:lnTo>
                  <a:pt x="2654" y="910"/>
                </a:lnTo>
                <a:lnTo>
                  <a:pt x="2657" y="910"/>
                </a:lnTo>
                <a:lnTo>
                  <a:pt x="2654" y="903"/>
                </a:lnTo>
                <a:lnTo>
                  <a:pt x="2649" y="899"/>
                </a:lnTo>
                <a:lnTo>
                  <a:pt x="2647" y="892"/>
                </a:lnTo>
                <a:lnTo>
                  <a:pt x="2647" y="891"/>
                </a:lnTo>
                <a:lnTo>
                  <a:pt x="2651" y="889"/>
                </a:lnTo>
                <a:lnTo>
                  <a:pt x="2654" y="877"/>
                </a:lnTo>
                <a:lnTo>
                  <a:pt x="2654" y="871"/>
                </a:lnTo>
                <a:lnTo>
                  <a:pt x="2647" y="864"/>
                </a:lnTo>
                <a:lnTo>
                  <a:pt x="2635" y="857"/>
                </a:lnTo>
                <a:lnTo>
                  <a:pt x="2625" y="855"/>
                </a:lnTo>
                <a:lnTo>
                  <a:pt x="2616" y="846"/>
                </a:lnTo>
                <a:lnTo>
                  <a:pt x="2598" y="838"/>
                </a:lnTo>
                <a:lnTo>
                  <a:pt x="2597" y="835"/>
                </a:lnTo>
                <a:lnTo>
                  <a:pt x="2597" y="832"/>
                </a:lnTo>
                <a:lnTo>
                  <a:pt x="2600" y="825"/>
                </a:lnTo>
                <a:lnTo>
                  <a:pt x="2604" y="824"/>
                </a:lnTo>
                <a:lnTo>
                  <a:pt x="2604" y="827"/>
                </a:lnTo>
                <a:lnTo>
                  <a:pt x="2601" y="833"/>
                </a:lnTo>
                <a:lnTo>
                  <a:pt x="2603" y="835"/>
                </a:lnTo>
                <a:lnTo>
                  <a:pt x="2611" y="837"/>
                </a:lnTo>
                <a:lnTo>
                  <a:pt x="2622" y="843"/>
                </a:lnTo>
                <a:lnTo>
                  <a:pt x="2628" y="843"/>
                </a:lnTo>
                <a:lnTo>
                  <a:pt x="2631" y="846"/>
                </a:lnTo>
                <a:lnTo>
                  <a:pt x="2639" y="849"/>
                </a:lnTo>
                <a:lnTo>
                  <a:pt x="2644" y="854"/>
                </a:lnTo>
                <a:lnTo>
                  <a:pt x="2651" y="857"/>
                </a:lnTo>
                <a:lnTo>
                  <a:pt x="2646" y="841"/>
                </a:lnTo>
                <a:lnTo>
                  <a:pt x="2640" y="835"/>
                </a:lnTo>
                <a:lnTo>
                  <a:pt x="2645" y="834"/>
                </a:lnTo>
                <a:lnTo>
                  <a:pt x="2645" y="833"/>
                </a:lnTo>
                <a:lnTo>
                  <a:pt x="2643" y="828"/>
                </a:lnTo>
                <a:lnTo>
                  <a:pt x="2641" y="816"/>
                </a:lnTo>
                <a:lnTo>
                  <a:pt x="2644" y="790"/>
                </a:lnTo>
                <a:lnTo>
                  <a:pt x="2641" y="781"/>
                </a:lnTo>
                <a:lnTo>
                  <a:pt x="2649" y="778"/>
                </a:lnTo>
                <a:lnTo>
                  <a:pt x="2662" y="767"/>
                </a:lnTo>
                <a:lnTo>
                  <a:pt x="2666" y="760"/>
                </a:lnTo>
                <a:lnTo>
                  <a:pt x="2668" y="755"/>
                </a:lnTo>
                <a:lnTo>
                  <a:pt x="2671" y="755"/>
                </a:lnTo>
                <a:lnTo>
                  <a:pt x="2673" y="758"/>
                </a:lnTo>
                <a:lnTo>
                  <a:pt x="2674" y="760"/>
                </a:lnTo>
                <a:lnTo>
                  <a:pt x="2672" y="767"/>
                </a:lnTo>
                <a:lnTo>
                  <a:pt x="2670" y="770"/>
                </a:lnTo>
                <a:lnTo>
                  <a:pt x="2665" y="773"/>
                </a:lnTo>
                <a:lnTo>
                  <a:pt x="2661" y="778"/>
                </a:lnTo>
                <a:lnTo>
                  <a:pt x="2661" y="782"/>
                </a:lnTo>
                <a:lnTo>
                  <a:pt x="2663" y="789"/>
                </a:lnTo>
                <a:lnTo>
                  <a:pt x="2662" y="792"/>
                </a:lnTo>
                <a:lnTo>
                  <a:pt x="2655" y="801"/>
                </a:lnTo>
                <a:lnTo>
                  <a:pt x="2656" y="803"/>
                </a:lnTo>
                <a:lnTo>
                  <a:pt x="2662" y="803"/>
                </a:lnTo>
                <a:lnTo>
                  <a:pt x="2663" y="806"/>
                </a:lnTo>
                <a:lnTo>
                  <a:pt x="2663" y="812"/>
                </a:lnTo>
                <a:lnTo>
                  <a:pt x="2663" y="821"/>
                </a:lnTo>
                <a:lnTo>
                  <a:pt x="2660" y="823"/>
                </a:lnTo>
                <a:lnTo>
                  <a:pt x="2657" y="827"/>
                </a:lnTo>
                <a:lnTo>
                  <a:pt x="2656" y="832"/>
                </a:lnTo>
                <a:lnTo>
                  <a:pt x="2657" y="838"/>
                </a:lnTo>
                <a:lnTo>
                  <a:pt x="2663" y="845"/>
                </a:lnTo>
                <a:lnTo>
                  <a:pt x="2672" y="846"/>
                </a:lnTo>
                <a:lnTo>
                  <a:pt x="2676" y="848"/>
                </a:lnTo>
                <a:lnTo>
                  <a:pt x="2681" y="859"/>
                </a:lnTo>
                <a:lnTo>
                  <a:pt x="2682" y="865"/>
                </a:lnTo>
                <a:lnTo>
                  <a:pt x="2683" y="867"/>
                </a:lnTo>
                <a:lnTo>
                  <a:pt x="2688" y="870"/>
                </a:lnTo>
                <a:lnTo>
                  <a:pt x="2687" y="876"/>
                </a:lnTo>
                <a:lnTo>
                  <a:pt x="2682" y="877"/>
                </a:lnTo>
                <a:lnTo>
                  <a:pt x="2679" y="881"/>
                </a:lnTo>
                <a:lnTo>
                  <a:pt x="2671" y="903"/>
                </a:lnTo>
                <a:lnTo>
                  <a:pt x="2671" y="911"/>
                </a:lnTo>
                <a:lnTo>
                  <a:pt x="2672" y="923"/>
                </a:lnTo>
                <a:lnTo>
                  <a:pt x="2674" y="925"/>
                </a:lnTo>
                <a:lnTo>
                  <a:pt x="2679" y="924"/>
                </a:lnTo>
                <a:lnTo>
                  <a:pt x="2683" y="921"/>
                </a:lnTo>
                <a:lnTo>
                  <a:pt x="2686" y="916"/>
                </a:lnTo>
                <a:lnTo>
                  <a:pt x="2693" y="892"/>
                </a:lnTo>
                <a:lnTo>
                  <a:pt x="2709" y="862"/>
                </a:lnTo>
                <a:lnTo>
                  <a:pt x="2709" y="854"/>
                </a:lnTo>
                <a:lnTo>
                  <a:pt x="2717" y="843"/>
                </a:lnTo>
                <a:lnTo>
                  <a:pt x="2720" y="834"/>
                </a:lnTo>
                <a:lnTo>
                  <a:pt x="2722" y="828"/>
                </a:lnTo>
                <a:lnTo>
                  <a:pt x="2717" y="811"/>
                </a:lnTo>
                <a:lnTo>
                  <a:pt x="2708" y="796"/>
                </a:lnTo>
                <a:lnTo>
                  <a:pt x="2694" y="771"/>
                </a:lnTo>
                <a:lnTo>
                  <a:pt x="2692" y="763"/>
                </a:lnTo>
                <a:lnTo>
                  <a:pt x="2694" y="757"/>
                </a:lnTo>
                <a:lnTo>
                  <a:pt x="2700" y="764"/>
                </a:lnTo>
                <a:lnTo>
                  <a:pt x="2708" y="773"/>
                </a:lnTo>
                <a:lnTo>
                  <a:pt x="2715" y="775"/>
                </a:lnTo>
                <a:lnTo>
                  <a:pt x="2721" y="780"/>
                </a:lnTo>
                <a:lnTo>
                  <a:pt x="2732" y="781"/>
                </a:lnTo>
                <a:lnTo>
                  <a:pt x="2731" y="795"/>
                </a:lnTo>
                <a:lnTo>
                  <a:pt x="2732" y="797"/>
                </a:lnTo>
                <a:lnTo>
                  <a:pt x="2740" y="790"/>
                </a:lnTo>
                <a:lnTo>
                  <a:pt x="2751" y="773"/>
                </a:lnTo>
                <a:lnTo>
                  <a:pt x="2758" y="765"/>
                </a:lnTo>
                <a:lnTo>
                  <a:pt x="2762" y="759"/>
                </a:lnTo>
                <a:lnTo>
                  <a:pt x="2762" y="754"/>
                </a:lnTo>
                <a:lnTo>
                  <a:pt x="2767" y="752"/>
                </a:lnTo>
                <a:lnTo>
                  <a:pt x="2769" y="749"/>
                </a:lnTo>
                <a:lnTo>
                  <a:pt x="2773" y="730"/>
                </a:lnTo>
                <a:lnTo>
                  <a:pt x="2774" y="727"/>
                </a:lnTo>
                <a:lnTo>
                  <a:pt x="2776" y="728"/>
                </a:lnTo>
                <a:lnTo>
                  <a:pt x="2779" y="727"/>
                </a:lnTo>
                <a:lnTo>
                  <a:pt x="2783" y="712"/>
                </a:lnTo>
                <a:lnTo>
                  <a:pt x="2784" y="708"/>
                </a:lnTo>
                <a:lnTo>
                  <a:pt x="2781" y="703"/>
                </a:lnTo>
                <a:lnTo>
                  <a:pt x="2776" y="697"/>
                </a:lnTo>
                <a:lnTo>
                  <a:pt x="2769" y="693"/>
                </a:lnTo>
                <a:lnTo>
                  <a:pt x="2769" y="690"/>
                </a:lnTo>
                <a:lnTo>
                  <a:pt x="2769" y="687"/>
                </a:lnTo>
                <a:lnTo>
                  <a:pt x="2773" y="678"/>
                </a:lnTo>
                <a:lnTo>
                  <a:pt x="2775" y="674"/>
                </a:lnTo>
                <a:lnTo>
                  <a:pt x="2785" y="662"/>
                </a:lnTo>
                <a:lnTo>
                  <a:pt x="2790" y="662"/>
                </a:lnTo>
                <a:lnTo>
                  <a:pt x="2796" y="652"/>
                </a:lnTo>
                <a:lnTo>
                  <a:pt x="2807" y="650"/>
                </a:lnTo>
                <a:lnTo>
                  <a:pt x="2819" y="644"/>
                </a:lnTo>
                <a:lnTo>
                  <a:pt x="2830" y="641"/>
                </a:lnTo>
                <a:lnTo>
                  <a:pt x="2835" y="635"/>
                </a:lnTo>
                <a:lnTo>
                  <a:pt x="2843" y="631"/>
                </a:lnTo>
                <a:lnTo>
                  <a:pt x="2856" y="634"/>
                </a:lnTo>
                <a:lnTo>
                  <a:pt x="2869" y="631"/>
                </a:lnTo>
                <a:lnTo>
                  <a:pt x="2894" y="630"/>
                </a:lnTo>
                <a:lnTo>
                  <a:pt x="2913" y="625"/>
                </a:lnTo>
                <a:lnTo>
                  <a:pt x="2918" y="623"/>
                </a:lnTo>
                <a:lnTo>
                  <a:pt x="2923" y="619"/>
                </a:lnTo>
                <a:lnTo>
                  <a:pt x="2929" y="604"/>
                </a:lnTo>
                <a:lnTo>
                  <a:pt x="2931" y="602"/>
                </a:lnTo>
                <a:lnTo>
                  <a:pt x="2936" y="604"/>
                </a:lnTo>
                <a:lnTo>
                  <a:pt x="2937" y="614"/>
                </a:lnTo>
                <a:lnTo>
                  <a:pt x="2941" y="614"/>
                </a:lnTo>
                <a:lnTo>
                  <a:pt x="2948" y="613"/>
                </a:lnTo>
                <a:lnTo>
                  <a:pt x="2963" y="604"/>
                </a:lnTo>
                <a:lnTo>
                  <a:pt x="2967" y="604"/>
                </a:lnTo>
                <a:lnTo>
                  <a:pt x="2969" y="612"/>
                </a:lnTo>
                <a:lnTo>
                  <a:pt x="2974" y="613"/>
                </a:lnTo>
                <a:lnTo>
                  <a:pt x="2987" y="608"/>
                </a:lnTo>
                <a:lnTo>
                  <a:pt x="2993" y="609"/>
                </a:lnTo>
                <a:lnTo>
                  <a:pt x="3004" y="602"/>
                </a:lnTo>
                <a:lnTo>
                  <a:pt x="3006" y="599"/>
                </a:lnTo>
                <a:lnTo>
                  <a:pt x="3004" y="586"/>
                </a:lnTo>
                <a:lnTo>
                  <a:pt x="3002" y="583"/>
                </a:lnTo>
                <a:lnTo>
                  <a:pt x="3000" y="583"/>
                </a:lnTo>
                <a:lnTo>
                  <a:pt x="3000" y="596"/>
                </a:lnTo>
                <a:lnTo>
                  <a:pt x="2999" y="599"/>
                </a:lnTo>
                <a:lnTo>
                  <a:pt x="2991" y="602"/>
                </a:lnTo>
                <a:lnTo>
                  <a:pt x="2982" y="599"/>
                </a:lnTo>
                <a:lnTo>
                  <a:pt x="2972" y="593"/>
                </a:lnTo>
                <a:lnTo>
                  <a:pt x="2967" y="582"/>
                </a:lnTo>
                <a:lnTo>
                  <a:pt x="2963" y="580"/>
                </a:lnTo>
                <a:lnTo>
                  <a:pt x="2962" y="569"/>
                </a:lnTo>
                <a:lnTo>
                  <a:pt x="2957" y="564"/>
                </a:lnTo>
                <a:lnTo>
                  <a:pt x="2948" y="559"/>
                </a:lnTo>
                <a:lnTo>
                  <a:pt x="2947" y="558"/>
                </a:lnTo>
                <a:lnTo>
                  <a:pt x="2947" y="552"/>
                </a:lnTo>
                <a:lnTo>
                  <a:pt x="2950" y="548"/>
                </a:lnTo>
                <a:lnTo>
                  <a:pt x="2953" y="547"/>
                </a:lnTo>
                <a:lnTo>
                  <a:pt x="2957" y="538"/>
                </a:lnTo>
                <a:lnTo>
                  <a:pt x="2962" y="536"/>
                </a:lnTo>
                <a:lnTo>
                  <a:pt x="2957" y="528"/>
                </a:lnTo>
                <a:lnTo>
                  <a:pt x="2951" y="515"/>
                </a:lnTo>
                <a:lnTo>
                  <a:pt x="2956" y="500"/>
                </a:lnTo>
                <a:lnTo>
                  <a:pt x="2971" y="488"/>
                </a:lnTo>
                <a:lnTo>
                  <a:pt x="2982" y="470"/>
                </a:lnTo>
                <a:lnTo>
                  <a:pt x="2987" y="466"/>
                </a:lnTo>
                <a:lnTo>
                  <a:pt x="2989" y="455"/>
                </a:lnTo>
                <a:lnTo>
                  <a:pt x="2996" y="446"/>
                </a:lnTo>
                <a:lnTo>
                  <a:pt x="3005" y="442"/>
                </a:lnTo>
                <a:lnTo>
                  <a:pt x="3009" y="443"/>
                </a:lnTo>
                <a:lnTo>
                  <a:pt x="3011" y="451"/>
                </a:lnTo>
                <a:lnTo>
                  <a:pt x="3014" y="451"/>
                </a:lnTo>
                <a:lnTo>
                  <a:pt x="3017" y="447"/>
                </a:lnTo>
                <a:lnTo>
                  <a:pt x="3020" y="437"/>
                </a:lnTo>
                <a:lnTo>
                  <a:pt x="3022" y="437"/>
                </a:lnTo>
                <a:lnTo>
                  <a:pt x="3025" y="441"/>
                </a:lnTo>
                <a:lnTo>
                  <a:pt x="3027" y="441"/>
                </a:lnTo>
                <a:lnTo>
                  <a:pt x="3032" y="440"/>
                </a:lnTo>
                <a:lnTo>
                  <a:pt x="3036" y="432"/>
                </a:lnTo>
                <a:lnTo>
                  <a:pt x="3039" y="429"/>
                </a:lnTo>
                <a:lnTo>
                  <a:pt x="3045" y="431"/>
                </a:lnTo>
                <a:lnTo>
                  <a:pt x="3048" y="430"/>
                </a:lnTo>
                <a:lnTo>
                  <a:pt x="3053" y="421"/>
                </a:lnTo>
                <a:lnTo>
                  <a:pt x="3054" y="414"/>
                </a:lnTo>
                <a:lnTo>
                  <a:pt x="3058" y="408"/>
                </a:lnTo>
                <a:lnTo>
                  <a:pt x="3059" y="398"/>
                </a:lnTo>
                <a:lnTo>
                  <a:pt x="3065" y="393"/>
                </a:lnTo>
                <a:lnTo>
                  <a:pt x="3068" y="392"/>
                </a:lnTo>
                <a:lnTo>
                  <a:pt x="3070" y="393"/>
                </a:lnTo>
                <a:lnTo>
                  <a:pt x="3071" y="400"/>
                </a:lnTo>
                <a:lnTo>
                  <a:pt x="3072" y="405"/>
                </a:lnTo>
                <a:lnTo>
                  <a:pt x="3077" y="407"/>
                </a:lnTo>
                <a:lnTo>
                  <a:pt x="3082" y="404"/>
                </a:lnTo>
                <a:lnTo>
                  <a:pt x="3092" y="412"/>
                </a:lnTo>
                <a:lnTo>
                  <a:pt x="3097" y="410"/>
                </a:lnTo>
                <a:lnTo>
                  <a:pt x="3100" y="405"/>
                </a:lnTo>
                <a:lnTo>
                  <a:pt x="3107" y="399"/>
                </a:lnTo>
                <a:lnTo>
                  <a:pt x="3112" y="399"/>
                </a:lnTo>
                <a:lnTo>
                  <a:pt x="3118" y="396"/>
                </a:lnTo>
                <a:lnTo>
                  <a:pt x="3120" y="389"/>
                </a:lnTo>
                <a:lnTo>
                  <a:pt x="3133" y="388"/>
                </a:lnTo>
                <a:lnTo>
                  <a:pt x="3136" y="387"/>
                </a:lnTo>
                <a:lnTo>
                  <a:pt x="3141" y="383"/>
                </a:lnTo>
                <a:lnTo>
                  <a:pt x="3147" y="383"/>
                </a:lnTo>
                <a:lnTo>
                  <a:pt x="3151" y="380"/>
                </a:lnTo>
                <a:lnTo>
                  <a:pt x="3158" y="380"/>
                </a:lnTo>
                <a:lnTo>
                  <a:pt x="3165" y="375"/>
                </a:lnTo>
                <a:lnTo>
                  <a:pt x="3166" y="370"/>
                </a:lnTo>
                <a:lnTo>
                  <a:pt x="3165" y="3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7620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endParaRPr lang="en-US" sz="1662" dirty="0"/>
          </a:p>
        </p:txBody>
      </p:sp>
      <p:sp>
        <p:nvSpPr>
          <p:cNvPr id="3" name="Oval 2"/>
          <p:cNvSpPr/>
          <p:nvPr/>
        </p:nvSpPr>
        <p:spPr>
          <a:xfrm>
            <a:off x="7192453" y="4163425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350587" y="4449556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491621" y="2642934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9213025" y="6509229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082018" y="2907409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7677528" y="2309681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tic_us_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7192453" y="4163425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350587" y="4449556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491621" y="2642934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9213025" y="6509229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082018" y="2907409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7677528" y="2309681"/>
            <a:ext cx="91440" cy="91440"/>
          </a:xfrm>
          <a:prstGeom prst="ellipse">
            <a:avLst/>
          </a:prstGeom>
          <a:solidFill>
            <a:srgbClr val="D1DC38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xerac</dc:creator>
  <cp:keywords/>
  <dc:description>generated using python-pptx</dc:description>
  <cp:lastModifiedBy>Nima Maghame</cp:lastModifiedBy>
  <cp:revision>3</cp:revision>
  <dcterms:created xsi:type="dcterms:W3CDTF">2013-01-27T09:14:16Z</dcterms:created>
  <dcterms:modified xsi:type="dcterms:W3CDTF">2025-12-06T08:27:17Z</dcterms:modified>
  <cp:category/>
</cp:coreProperties>
</file>

<file path=docProps/thumbnail.jpeg>
</file>